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6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0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4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3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5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0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9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3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2B7C-9416-459B-BA5B-C3B0B06F197C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09C71-CD54-4D69-AE69-599F1C95B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71750"/>
            <a:ext cx="9144000" cy="25717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Bell MT" panose="02020503060305020303" pitchFamily="18" charset="0"/>
              </a:rPr>
              <a:t>Master in Teaching </a:t>
            </a:r>
            <a:r>
              <a:rPr lang="en-US" sz="4000" b="1" dirty="0">
                <a:latin typeface="Bell MT" panose="02020503060305020303" pitchFamily="18" charset="0"/>
              </a:rPr>
              <a:t>P</a:t>
            </a:r>
            <a:r>
              <a:rPr lang="en-US" sz="4000" b="1" dirty="0" smtClean="0">
                <a:latin typeface="Bell MT" panose="02020503060305020303" pitchFamily="18" charset="0"/>
              </a:rPr>
              <a:t>rogram</a:t>
            </a:r>
            <a:br>
              <a:rPr lang="en-US" sz="4000" b="1" dirty="0" smtClean="0">
                <a:latin typeface="Bell MT" panose="02020503060305020303" pitchFamily="18" charset="0"/>
              </a:rPr>
            </a:br>
            <a:r>
              <a:rPr lang="en-US" sz="4000" b="1" dirty="0" smtClean="0">
                <a:latin typeface="Bell MT" panose="02020503060305020303" pitchFamily="18" charset="0"/>
              </a:rPr>
              <a:t>Information Workshop</a:t>
            </a:r>
            <a:br>
              <a:rPr lang="en-US" sz="4000" b="1" dirty="0" smtClean="0">
                <a:latin typeface="Bell MT" panose="02020503060305020303" pitchFamily="18" charset="0"/>
              </a:rPr>
            </a:br>
            <a:r>
              <a:rPr lang="en-US" sz="4000" b="1" dirty="0" smtClean="0">
                <a:latin typeface="Bell MT" panose="02020503060305020303" pitchFamily="18" charset="0"/>
              </a:rPr>
              <a:t>Monday July 20</a:t>
            </a:r>
            <a:r>
              <a:rPr lang="en-US" sz="4000" b="1" baseline="30000" dirty="0" smtClean="0">
                <a:latin typeface="Bell MT" panose="02020503060305020303" pitchFamily="18" charset="0"/>
              </a:rPr>
              <a:t>th</a:t>
            </a:r>
            <a:r>
              <a:rPr lang="en-US" sz="4000" b="1" dirty="0" smtClean="0">
                <a:latin typeface="Bell MT" panose="02020503060305020303" pitchFamily="18" charset="0"/>
              </a:rPr>
              <a:t> </a:t>
            </a:r>
            <a:br>
              <a:rPr lang="en-US" sz="4000" b="1" dirty="0" smtClean="0">
                <a:latin typeface="Bell MT" panose="02020503060305020303" pitchFamily="18" charset="0"/>
              </a:rPr>
            </a:br>
            <a:r>
              <a:rPr lang="en-US" sz="4000" b="1" dirty="0" err="1" smtClean="0">
                <a:latin typeface="Bell MT" panose="02020503060305020303" pitchFamily="18" charset="0"/>
              </a:rPr>
              <a:t>Sem</a:t>
            </a:r>
            <a:r>
              <a:rPr lang="en-US" sz="4000" b="1" dirty="0" smtClean="0">
                <a:latin typeface="Bell MT" panose="02020503060305020303" pitchFamily="18" charset="0"/>
              </a:rPr>
              <a:t> 2 E2123 3-5pm</a:t>
            </a:r>
            <a:endParaRPr lang="en-US" sz="4000" b="1" dirty="0">
              <a:latin typeface="Bell MT" panose="02020503060305020303" pitchFamily="18" charset="0"/>
            </a:endParaRPr>
          </a:p>
        </p:txBody>
      </p:sp>
      <p:pic>
        <p:nvPicPr>
          <p:cNvPr id="1026" name="Picture 2" descr="http://www.skinviva.com/wp-content/uploads/2013/images/255775.summersunflowers192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8" t="77258" r="12741" b="1420"/>
          <a:stretch/>
        </p:blipFill>
        <p:spPr bwMode="auto">
          <a:xfrm>
            <a:off x="0" y="0"/>
            <a:ext cx="914400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66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Master in Teaching Program Information Workshop Monday July 20th  Sem 2 E2123 3-5pm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Stredwick</dc:creator>
  <cp:lastModifiedBy>Foran, Maggie</cp:lastModifiedBy>
  <cp:revision>4</cp:revision>
  <dcterms:created xsi:type="dcterms:W3CDTF">2015-05-27T19:10:13Z</dcterms:created>
  <dcterms:modified xsi:type="dcterms:W3CDTF">2015-05-27T20:53:51Z</dcterms:modified>
</cp:coreProperties>
</file>