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8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3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7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4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3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9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4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0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4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7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C357B-9D79-499A-BD62-C35766D9B27B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7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C357B-9D79-499A-BD62-C35766D9B27B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BDBA-0F82-4758-8B4D-61BEEC72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6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905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Master in Teaching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2700" b="1" dirty="0" smtClean="0">
                <a:solidFill>
                  <a:schemeClr val="bg1"/>
                </a:solidFill>
              </a:rPr>
              <a:t>at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The Evergreen State College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752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Thursday January 26   6-7 pm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Olympia Timberland Regional Library Meeting Room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3703023"/>
            <a:ext cx="48006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Information Workshop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15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16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Master in Teaching  at  The Evergreen State College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 at  The Evergreen State College</dc:title>
  <dc:creator>Drew Bigelow</dc:creator>
  <cp:lastModifiedBy>Foran, Maggie</cp:lastModifiedBy>
  <cp:revision>12</cp:revision>
  <cp:lastPrinted>2016-01-14T19:42:09Z</cp:lastPrinted>
  <dcterms:created xsi:type="dcterms:W3CDTF">2016-01-11T16:02:00Z</dcterms:created>
  <dcterms:modified xsi:type="dcterms:W3CDTF">2017-01-13T18:06:22Z</dcterms:modified>
</cp:coreProperties>
</file>