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Master in Teaching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at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The Evergreen State College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Thursday January 26   6-7 pm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Olympia Timberland Regional Library Meeting Room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703023"/>
            <a:ext cx="48006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Information Workshop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12</cp:revision>
  <cp:lastPrinted>2016-01-14T19:42:09Z</cp:lastPrinted>
  <dcterms:created xsi:type="dcterms:W3CDTF">2016-01-11T16:02:00Z</dcterms:created>
  <dcterms:modified xsi:type="dcterms:W3CDTF">2017-01-13T18:06:22Z</dcterms:modified>
</cp:coreProperties>
</file>