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5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 in Teaching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Evergreen State College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6553200" cy="2286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January 25, 2018   6-7 pm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Olympia Timberland Regional Library meeting room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www.evergreen.edu/mit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2941023"/>
            <a:ext cx="4953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Workshop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20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13</cp:revision>
  <cp:lastPrinted>2018-01-17T20:19:19Z</cp:lastPrinted>
  <dcterms:created xsi:type="dcterms:W3CDTF">2016-01-11T16:02:00Z</dcterms:created>
  <dcterms:modified xsi:type="dcterms:W3CDTF">2018-01-17T20:27:23Z</dcterms:modified>
</cp:coreProperties>
</file>