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52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888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533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374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40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631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490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44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508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842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278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071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C357B-9D79-499A-BD62-C35766D9B27B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966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Master in Teaching </a:t>
            </a:r>
            <a:b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Evergreen State College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886200"/>
            <a:ext cx="6553200" cy="2286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January 25, 2018   6-7 pm</a:t>
            </a: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Olympia Timberland Regional Library meeting room</a:t>
            </a: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www.evergreen.edu/mit</a:t>
            </a:r>
            <a:endPara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33600" y="2941023"/>
            <a:ext cx="495300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Information Workshop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220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18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Master in Teaching  at  The Evergreen State College</vt:lpstr>
    </vt:vector>
  </TitlesOfParts>
  <Company>The Evergreen State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 in Teaching  at  The Evergreen State College</dc:title>
  <dc:creator>Drew Bigelow</dc:creator>
  <cp:lastModifiedBy>Foran, Maggie</cp:lastModifiedBy>
  <cp:revision>13</cp:revision>
  <cp:lastPrinted>2018-01-17T20:19:19Z</cp:lastPrinted>
  <dcterms:created xsi:type="dcterms:W3CDTF">2016-01-11T16:02:00Z</dcterms:created>
  <dcterms:modified xsi:type="dcterms:W3CDTF">2018-01-17T20:27:23Z</dcterms:modified>
</cp:coreProperties>
</file>