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Master in Teaching </a:t>
            </a:r>
            <a:br>
              <a:rPr lang="en-US" b="1" dirty="0" smtClean="0"/>
            </a:br>
            <a:r>
              <a:rPr lang="en-US" sz="2700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The Evergreen State College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January 19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-3 pm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Tacoma Campus </a:t>
            </a:r>
            <a:r>
              <a:rPr lang="en-US" b="1" dirty="0" smtClean="0">
                <a:solidFill>
                  <a:schemeClr val="tx1"/>
                </a:solidFill>
              </a:rPr>
              <a:t>Room 108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7914" y="3719286"/>
            <a:ext cx="51054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/>
              <a:t>Information Workshop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4579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10</cp:revision>
  <cp:lastPrinted>2016-01-14T18:27:02Z</cp:lastPrinted>
  <dcterms:created xsi:type="dcterms:W3CDTF">2016-01-11T16:02:00Z</dcterms:created>
  <dcterms:modified xsi:type="dcterms:W3CDTF">2016-01-14T18:27:47Z</dcterms:modified>
</cp:coreProperties>
</file>