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1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888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3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7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40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31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490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44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08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842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278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7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966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Master in Teaching </a:t>
            </a:r>
            <a:br>
              <a:rPr lang="en-US" b="1" dirty="0" smtClean="0"/>
            </a:br>
            <a:r>
              <a:rPr lang="en-US" sz="2700" dirty="0" smtClean="0"/>
              <a:t>at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dirty="0" smtClean="0"/>
              <a:t>The Evergreen State College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January 19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2</a:t>
            </a:r>
            <a:r>
              <a:rPr lang="en-US" b="1" dirty="0" smtClean="0">
                <a:solidFill>
                  <a:schemeClr val="tx1"/>
                </a:solidFill>
              </a:rPr>
              <a:t>-3 pm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Tacoma Campus </a:t>
            </a:r>
            <a:r>
              <a:rPr lang="en-US" b="1" dirty="0" smtClean="0">
                <a:solidFill>
                  <a:schemeClr val="tx1"/>
                </a:solidFill>
              </a:rPr>
              <a:t>Room 108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17914" y="3719286"/>
            <a:ext cx="51054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 smtClean="0"/>
              <a:t>Information Workshop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54579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13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Master in Teaching  at  The Evergreen State College</vt:lpstr>
    </vt:vector>
  </TitlesOfParts>
  <Company>The Evergreen State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in Teaching  at  The Evergreen State College</dc:title>
  <dc:creator>Drew Bigelow</dc:creator>
  <cp:lastModifiedBy>Foran, Maggie</cp:lastModifiedBy>
  <cp:revision>10</cp:revision>
  <cp:lastPrinted>2016-01-14T18:27:02Z</cp:lastPrinted>
  <dcterms:created xsi:type="dcterms:W3CDTF">2016-01-11T16:02:00Z</dcterms:created>
  <dcterms:modified xsi:type="dcterms:W3CDTF">2016-01-14T18:27:47Z</dcterms:modified>
</cp:coreProperties>
</file>