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1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8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3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7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4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3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9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4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0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4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7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7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C357B-9D79-499A-BD62-C35766D9B27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6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Master in Teaching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2700" b="1" dirty="0" smtClean="0">
                <a:solidFill>
                  <a:schemeClr val="bg1"/>
                </a:solidFill>
              </a:rPr>
              <a:t>at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The Evergreen State College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Wednesday 1/13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6-7pm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Olympia Timberland Regional Library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313 8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Avenue Olympia, WA 98501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3733800"/>
            <a:ext cx="3505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Information Workshop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65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Master in Teaching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2700" b="1" dirty="0" smtClean="0">
                <a:solidFill>
                  <a:schemeClr val="bg1"/>
                </a:solidFill>
              </a:rPr>
              <a:t>at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The Evergreen State College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Wednesday 1/13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6-7pm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Olympia Timberland Regional Library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313 8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Avenue Olympia, WA 98501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1602509"/>
            <a:ext cx="3505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Information Workshop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0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024" y="0"/>
            <a:ext cx="397697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90600"/>
            <a:ext cx="6096000" cy="1600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Master in Teaching </a:t>
            </a:r>
            <a:br>
              <a:rPr lang="en-US" b="1" dirty="0" smtClean="0"/>
            </a:br>
            <a:r>
              <a:rPr lang="en-US" sz="2700" b="1" dirty="0" smtClean="0"/>
              <a:t>at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Evergreen State College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257799" cy="2133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Wednesday 1/13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6-7pm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Olympia Timberland Regional Library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313 8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Avenue Olympia, WA 98501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2895600"/>
            <a:ext cx="4953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 smtClean="0"/>
              <a:t>Information Workshop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3050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024" y="0"/>
            <a:ext cx="397697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90600"/>
            <a:ext cx="6096000" cy="1600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Master</a:t>
            </a:r>
            <a:r>
              <a:rPr lang="en-US" b="1" dirty="0" smtClean="0"/>
              <a:t> in </a:t>
            </a:r>
            <a:r>
              <a:rPr lang="en-US" b="1" dirty="0" smtClean="0">
                <a:solidFill>
                  <a:srgbClr val="00B050"/>
                </a:solidFill>
              </a:rPr>
              <a:t>Teaching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sz="2700" b="1" dirty="0" smtClean="0"/>
              <a:t>at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00B050"/>
                </a:solidFill>
              </a:rPr>
              <a:t>Evergreen</a:t>
            </a:r>
            <a:r>
              <a:rPr lang="en-US" b="1" dirty="0" smtClean="0"/>
              <a:t> State College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257799" cy="2133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Wednesday 1/13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6-7pm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Olympia Timberland Regional Library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313 8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Avenue Olympia, WA 98501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2895600"/>
            <a:ext cx="4953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 smtClean="0"/>
              <a:t>Information Workshop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599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 trans="0" pencilSize="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024" y="0"/>
            <a:ext cx="397697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90600"/>
            <a:ext cx="6096000" cy="1600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Master</a:t>
            </a:r>
            <a:r>
              <a:rPr lang="en-US" b="1" dirty="0" smtClean="0"/>
              <a:t> in </a:t>
            </a:r>
            <a:r>
              <a:rPr lang="en-US" b="1" dirty="0" smtClean="0">
                <a:solidFill>
                  <a:srgbClr val="00B050"/>
                </a:solidFill>
              </a:rPr>
              <a:t>Teaching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sz="2700" b="1" dirty="0" smtClean="0"/>
              <a:t>at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00B050"/>
                </a:solidFill>
              </a:rPr>
              <a:t>Evergreen</a:t>
            </a:r>
            <a:r>
              <a:rPr lang="en-US" b="1" dirty="0" smtClean="0"/>
              <a:t> State College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257799" cy="2133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Wednesday 1/13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6-7pm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Olympia Timberland Regional Library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313 8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Avenue Olympia, WA 98501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2895600"/>
            <a:ext cx="4953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 smtClean="0"/>
              <a:t>Information Workshop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201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 trans="0" pencilSize="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024" y="0"/>
            <a:ext cx="397697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90600"/>
            <a:ext cx="6096000" cy="1600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Master in Teaching </a:t>
            </a:r>
            <a:br>
              <a:rPr lang="en-US" b="1" dirty="0" smtClean="0"/>
            </a:br>
            <a:r>
              <a:rPr lang="en-US" sz="2700" b="1" dirty="0" smtClean="0"/>
              <a:t>at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Evergreen State College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257799" cy="2133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Wednesday 1/13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6-7pm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Olympia Timberland Regional Library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313 8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Avenue Olympia, WA 98501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2895600"/>
            <a:ext cx="4953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 smtClean="0"/>
              <a:t>Information Workshop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427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114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Master in Teaching  at  The Evergreen State College</vt:lpstr>
      <vt:lpstr>Master in Teaching  at  The Evergreen State College</vt:lpstr>
      <vt:lpstr>Master in Teaching  at  The Evergreen State College</vt:lpstr>
      <vt:lpstr>Master in Teaching  at  The Evergreen State College</vt:lpstr>
      <vt:lpstr>Master in Teaching  at  The Evergreen State College</vt:lpstr>
      <vt:lpstr>Master in Teaching  at  The Evergreen State College</vt:lpstr>
    </vt:vector>
  </TitlesOfParts>
  <Company>The Evergreen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in Teaching  at  The Evergreen State College</dc:title>
  <dc:creator>Drew Bigelow</dc:creator>
  <cp:lastModifiedBy>Foran, Maggie</cp:lastModifiedBy>
  <cp:revision>3</cp:revision>
  <dcterms:created xsi:type="dcterms:W3CDTF">2016-01-11T16:02:00Z</dcterms:created>
  <dcterms:modified xsi:type="dcterms:W3CDTF">2016-01-11T17:03:51Z</dcterms:modified>
</cp:coreProperties>
</file>