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1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700" b="1" dirty="0" smtClean="0">
                <a:solidFill>
                  <a:schemeClr val="bg1"/>
                </a:solidFill>
              </a:rPr>
              <a:t>at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The Evergreen State College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Wednesday 1/13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6-7pm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Olympia Timberland Regional Library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313 8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Avenue Olympia, WA 98501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3733800"/>
            <a:ext cx="350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Information Workshop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700" b="1" dirty="0" smtClean="0">
                <a:solidFill>
                  <a:schemeClr val="bg1"/>
                </a:solidFill>
              </a:rPr>
              <a:t>at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The Evergreen State College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Wednesday 1/13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6-7pm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Olympia Timberland Regional Library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313 8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Avenue Olympia, WA 98501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1602509"/>
            <a:ext cx="350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Information Workshop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024" y="0"/>
            <a:ext cx="397697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90600"/>
            <a:ext cx="60960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Master in Teaching </a:t>
            </a:r>
            <a:br>
              <a:rPr lang="en-US" b="1" dirty="0" smtClean="0"/>
            </a:br>
            <a:r>
              <a:rPr lang="en-US" sz="2700" b="1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Evergreen State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257799" cy="2133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Wednesday 1/13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6-7pm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Olympia Timberland Regional Library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313 8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Avenue Olympia, WA 98501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895600"/>
            <a:ext cx="4953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Information Workshop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05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024" y="0"/>
            <a:ext cx="397697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90600"/>
            <a:ext cx="60960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Master</a:t>
            </a:r>
            <a:r>
              <a:rPr lang="en-US" b="1" dirty="0" smtClean="0"/>
              <a:t> in </a:t>
            </a:r>
            <a:r>
              <a:rPr lang="en-US" b="1" dirty="0" smtClean="0">
                <a:solidFill>
                  <a:srgbClr val="00B050"/>
                </a:solidFill>
              </a:rPr>
              <a:t>Teaching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700" b="1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Evergreen</a:t>
            </a:r>
            <a:r>
              <a:rPr lang="en-US" b="1" dirty="0" smtClean="0"/>
              <a:t> State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257799" cy="2133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Wednesday 1/13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6-7pm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Olympia Timberland Regional Library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313 8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Avenue Olympia, WA 98501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895600"/>
            <a:ext cx="4953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Information Workshop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599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 trans="0" pencilSize="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024" y="0"/>
            <a:ext cx="397697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90600"/>
            <a:ext cx="60960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Master</a:t>
            </a:r>
            <a:r>
              <a:rPr lang="en-US" b="1" dirty="0" smtClean="0"/>
              <a:t> in </a:t>
            </a:r>
            <a:r>
              <a:rPr lang="en-US" b="1" dirty="0" smtClean="0">
                <a:solidFill>
                  <a:srgbClr val="00B050"/>
                </a:solidFill>
              </a:rPr>
              <a:t>Teaching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700" b="1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Evergreen</a:t>
            </a:r>
            <a:r>
              <a:rPr lang="en-US" b="1" dirty="0" smtClean="0"/>
              <a:t> State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257799" cy="2133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Wednesday 1/13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6-7pm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Olympia Timberland Regional Library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313 8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Avenue Olympia, WA 98501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895600"/>
            <a:ext cx="4953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Information Workshop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201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 trans="0" pencilSize="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024" y="0"/>
            <a:ext cx="397697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90600"/>
            <a:ext cx="60960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Master in Teaching </a:t>
            </a:r>
            <a:br>
              <a:rPr lang="en-US" b="1" dirty="0" smtClean="0"/>
            </a:br>
            <a:r>
              <a:rPr lang="en-US" sz="2700" b="1" dirty="0" smtClean="0"/>
              <a:t>at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Evergreen State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257799" cy="2133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Wednesday 1/13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6-7pm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Olympia Timberland Regional Library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313 8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Avenue Olympia, WA 98501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895600"/>
            <a:ext cx="4953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Information Workshop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27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Master in Teaching  at  The Evergreen State College</vt:lpstr>
      <vt:lpstr>Master in Teaching  at  The Evergreen State College</vt:lpstr>
      <vt:lpstr>Master in Teaching  at  The Evergreen State College</vt:lpstr>
      <vt:lpstr>Master in Teaching  at  The Evergreen State College</vt:lpstr>
      <vt:lpstr>Master in Teaching  at  The Evergreen State College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3</cp:revision>
  <dcterms:created xsi:type="dcterms:W3CDTF">2016-01-11T16:02:00Z</dcterms:created>
  <dcterms:modified xsi:type="dcterms:W3CDTF">2016-01-11T17:03:51Z</dcterms:modified>
</cp:coreProperties>
</file>