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70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6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9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840-5D6A-4415-A43B-758A6AA8B66A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41D7-F6C9-4742-9B06-658E09471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ramb04\AppData\Local\Temp\winter-4291_19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9" t="268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47750"/>
            <a:ext cx="7772400" cy="1102519"/>
          </a:xfrm>
          <a:noFill/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Master in Teaching Program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3074" y="2038350"/>
            <a:ext cx="6400800" cy="1600200"/>
          </a:xfrm>
          <a:noFill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Informational Workshop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Monday January 26 3-5pm </a:t>
            </a:r>
          </a:p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Sem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David" panose="020E0502060401010101" pitchFamily="34" charset="-79"/>
              </a:rPr>
              <a:t> 2 E3123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60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</Words>
  <Application>Microsoft Office PowerPoint</Application>
  <PresentationFormat>On-screen Show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Master in Teaching Program</vt:lpstr>
    </vt:vector>
  </TitlesOfParts>
  <Company>The Evergreen State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in Teaching Program</dc:title>
  <dc:creator>Amber Stredwick</dc:creator>
  <cp:lastModifiedBy>Foran, Maggie</cp:lastModifiedBy>
  <cp:revision>4</cp:revision>
  <dcterms:created xsi:type="dcterms:W3CDTF">2014-12-15T21:53:39Z</dcterms:created>
  <dcterms:modified xsi:type="dcterms:W3CDTF">2015-01-08T19:11:41Z</dcterms:modified>
</cp:coreProperties>
</file>