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70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840-5D6A-4415-A43B-758A6AA8B66A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amb04\AppData\Local\Temp\winter-4291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" t="268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47750"/>
            <a:ext cx="7772400" cy="1102519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Master in Teaching Program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3074" y="2038350"/>
            <a:ext cx="6400800" cy="16002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Informational Workshop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Monday January 26 3-5pm </a:t>
            </a:r>
          </a:p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Sem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 2 E3123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60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Master in Teaching Program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Program</dc:title>
  <dc:creator>Amber Stredwick</dc:creator>
  <cp:lastModifiedBy>Foran, Maggie</cp:lastModifiedBy>
  <cp:revision>4</cp:revision>
  <dcterms:created xsi:type="dcterms:W3CDTF">2014-12-15T21:53:39Z</dcterms:created>
  <dcterms:modified xsi:type="dcterms:W3CDTF">2014-12-17T16:50:56Z</dcterms:modified>
</cp:coreProperties>
</file>