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-156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05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05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301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8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70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48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807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86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41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50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F0D8B-3683-406E-B5AA-AD0257FC0D2C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CF1A9-2736-41B7-855A-93C3732B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49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895" y="4688352"/>
            <a:ext cx="2934211" cy="21696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1066" y="4704649"/>
            <a:ext cx="2912170" cy="21533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6724" y="4688352"/>
            <a:ext cx="2912171" cy="21533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71800" y="212035"/>
            <a:ext cx="69540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rgbClr val="FF33CC"/>
                </a:solidFill>
              </a:rPr>
              <a:t>Master in Teaching </a:t>
            </a:r>
            <a:r>
              <a:rPr lang="en-US" sz="4000" dirty="0" smtClean="0"/>
              <a:t>Program at </a:t>
            </a:r>
            <a:endParaRPr lang="en-US" sz="4000" dirty="0"/>
          </a:p>
          <a:p>
            <a:pPr algn="ctr"/>
            <a:r>
              <a:rPr lang="en-US" sz="4000" dirty="0"/>
              <a:t>The Evergreen State College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94382" y="1721005"/>
            <a:ext cx="60032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F33CC"/>
                </a:solidFill>
              </a:rPr>
              <a:t>Information Workshop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743200" y="2531165"/>
            <a:ext cx="71826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Thursday March 2</a:t>
            </a:r>
            <a:r>
              <a:rPr lang="en-US" sz="3600" baseline="30000" dirty="0"/>
              <a:t>nd</a:t>
            </a:r>
            <a:r>
              <a:rPr lang="en-US" sz="3600" dirty="0"/>
              <a:t>  6-7 pm</a:t>
            </a:r>
          </a:p>
          <a:p>
            <a:pPr algn="ctr"/>
            <a:r>
              <a:rPr lang="en-US" sz="3600" dirty="0">
                <a:solidFill>
                  <a:srgbClr val="FF33CC"/>
                </a:solidFill>
              </a:rPr>
              <a:t>Olympia Timberland Regional Library</a:t>
            </a:r>
            <a:r>
              <a:rPr lang="en-US" sz="3600" dirty="0"/>
              <a:t>, Community Meeting Room,</a:t>
            </a:r>
          </a:p>
          <a:p>
            <a:pPr algn="ctr"/>
            <a:r>
              <a:rPr lang="en-US" sz="3600" dirty="0"/>
              <a:t> 313 8</a:t>
            </a:r>
            <a:r>
              <a:rPr lang="en-US" sz="3600" baseline="30000" dirty="0"/>
              <a:t>th</a:t>
            </a:r>
            <a:r>
              <a:rPr lang="en-US" sz="3600" dirty="0"/>
              <a:t> Ave SE, Olympia </a:t>
            </a:r>
          </a:p>
        </p:txBody>
      </p:sp>
    </p:spTree>
    <p:extLst>
      <p:ext uri="{BB962C8B-B14F-4D97-AF65-F5344CB8AC3E}">
        <p14:creationId xmlns:p14="http://schemas.microsoft.com/office/powerpoint/2010/main" val="1625534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32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Riel LaPlant</dc:creator>
  <cp:lastModifiedBy>Foran, Maggie</cp:lastModifiedBy>
  <cp:revision>5</cp:revision>
  <dcterms:created xsi:type="dcterms:W3CDTF">2017-02-03T18:45:31Z</dcterms:created>
  <dcterms:modified xsi:type="dcterms:W3CDTF">2017-02-03T20:00:37Z</dcterms:modified>
</cp:coreProperties>
</file>