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57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0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0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8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0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4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0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4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0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F0D8B-3683-406E-B5AA-AD0257FC0D2C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9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65" b="20163"/>
          <a:stretch/>
        </p:blipFill>
        <p:spPr>
          <a:xfrm>
            <a:off x="-19880" y="4268932"/>
            <a:ext cx="12192000" cy="25890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09461" y="167134"/>
            <a:ext cx="65730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Master in Teaching </a:t>
            </a:r>
            <a:r>
              <a:rPr lang="en-US" sz="4000" dirty="0" smtClean="0"/>
              <a:t>Program</a:t>
            </a:r>
          </a:p>
          <a:p>
            <a:pPr algn="ctr"/>
            <a:r>
              <a:rPr lang="en-US" sz="4000" dirty="0" smtClean="0"/>
              <a:t>at </a:t>
            </a:r>
            <a:r>
              <a:rPr lang="en-US" sz="4000" dirty="0"/>
              <a:t>The Evergreen State College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69703" y="2635404"/>
            <a:ext cx="66128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Wednesday February 8</a:t>
            </a:r>
            <a:r>
              <a:rPr lang="en-US" sz="3600" baseline="30000" dirty="0"/>
              <a:t>th</a:t>
            </a:r>
            <a:r>
              <a:rPr lang="en-US" sz="3600" dirty="0"/>
              <a:t> 3-5 pm</a:t>
            </a:r>
          </a:p>
          <a:p>
            <a:pPr algn="ctr"/>
            <a:r>
              <a:rPr lang="en-US" sz="3600" dirty="0"/>
              <a:t>@ Seminar II E 3123</a:t>
            </a:r>
          </a:p>
          <a:p>
            <a:pPr algn="ctr"/>
            <a:r>
              <a:rPr lang="en-US" sz="3600" dirty="0"/>
              <a:t>Evergreen, Olympia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54017" y="1739823"/>
            <a:ext cx="5883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Information Workshop </a:t>
            </a:r>
          </a:p>
        </p:txBody>
      </p:sp>
    </p:spTree>
    <p:extLst>
      <p:ext uri="{BB962C8B-B14F-4D97-AF65-F5344CB8AC3E}">
        <p14:creationId xmlns:p14="http://schemas.microsoft.com/office/powerpoint/2010/main" val="679880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Riel LaPlant</dc:creator>
  <cp:lastModifiedBy>Foran, Maggie</cp:lastModifiedBy>
  <cp:revision>9</cp:revision>
  <cp:lastPrinted>2018-01-12T16:35:30Z</cp:lastPrinted>
  <dcterms:created xsi:type="dcterms:W3CDTF">2017-02-03T18:45:31Z</dcterms:created>
  <dcterms:modified xsi:type="dcterms:W3CDTF">2018-01-12T16:35:36Z</dcterms:modified>
</cp:coreProperties>
</file>