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7" r:id="rId8"/>
    <p:sldId id="266" r:id="rId9"/>
    <p:sldId id="268" r:id="rId10"/>
    <p:sldId id="265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1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357B-9D79-499A-BD62-C35766D9B27B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BDBA-0F82-4758-8B4D-61BEEC72E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888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357B-9D79-499A-BD62-C35766D9B27B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BDBA-0F82-4758-8B4D-61BEEC72E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3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357B-9D79-499A-BD62-C35766D9B27B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BDBA-0F82-4758-8B4D-61BEEC72E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74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357B-9D79-499A-BD62-C35766D9B27B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BDBA-0F82-4758-8B4D-61BEEC72E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40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357B-9D79-499A-BD62-C35766D9B27B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BDBA-0F82-4758-8B4D-61BEEC72E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31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357B-9D79-499A-BD62-C35766D9B27B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BDBA-0F82-4758-8B4D-61BEEC72E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490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357B-9D79-499A-BD62-C35766D9B27B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BDBA-0F82-4758-8B4D-61BEEC72E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44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357B-9D79-499A-BD62-C35766D9B27B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BDBA-0F82-4758-8B4D-61BEEC72E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508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357B-9D79-499A-BD62-C35766D9B27B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BDBA-0F82-4758-8B4D-61BEEC72E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842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357B-9D79-499A-BD62-C35766D9B27B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BDBA-0F82-4758-8B4D-61BEEC72E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78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357B-9D79-499A-BD62-C35766D9B27B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BDBA-0F82-4758-8B4D-61BEEC72E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71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C357B-9D79-499A-BD62-C35766D9B27B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0BDBA-0F82-4758-8B4D-61BEEC72E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6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52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Master in Teaching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sz="2700" b="1" dirty="0" smtClean="0">
                <a:solidFill>
                  <a:schemeClr val="bg1"/>
                </a:solidFill>
              </a:rPr>
              <a:t>at 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The Evergreen State College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752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Monday February 1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3-5pm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Olympia Campus Seminar 2 E 3120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5600" y="3733800"/>
            <a:ext cx="35052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Information Workshop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65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Master in Teaching 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Evergreen State College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886200"/>
            <a:ext cx="6400800" cy="1752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Monday February 1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3-5pm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Olympia Campus Seminar 2 E 3120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3200" y="2971800"/>
            <a:ext cx="35052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Workshop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220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90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Master in Teaching 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Evergreen State College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429000"/>
            <a:ext cx="6400800" cy="1752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Monday February 1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3-5pm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Olympia Campus Seminar 2 E 3120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5600" y="2819400"/>
            <a:ext cx="35052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Workshop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349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6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Master in Teaching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sz="2700" b="1" dirty="0" smtClean="0">
                <a:solidFill>
                  <a:schemeClr val="bg1"/>
                </a:solidFill>
              </a:rPr>
              <a:t>at 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The Evergreen State College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Thursday February 18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6-7pm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Olympia Timberland Regional Library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313 8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Avenue Olympia, WA 98501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1602509"/>
            <a:ext cx="35052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Information Workshop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00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0" pencilSize="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024" y="0"/>
            <a:ext cx="397697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90600"/>
            <a:ext cx="6096000" cy="1600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Master</a:t>
            </a:r>
            <a:r>
              <a:rPr lang="en-US" b="1" dirty="0" smtClean="0"/>
              <a:t> in </a:t>
            </a:r>
            <a:r>
              <a:rPr lang="en-US" b="1" dirty="0" smtClean="0">
                <a:solidFill>
                  <a:srgbClr val="00B050"/>
                </a:solidFill>
              </a:rPr>
              <a:t>Teaching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sz="2700" b="1" dirty="0" smtClean="0"/>
              <a:t>at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The </a:t>
            </a:r>
            <a:r>
              <a:rPr lang="en-US" b="1" dirty="0" smtClean="0">
                <a:solidFill>
                  <a:srgbClr val="00B050"/>
                </a:solidFill>
              </a:rPr>
              <a:t>Evergreen</a:t>
            </a:r>
            <a:r>
              <a:rPr lang="en-US" b="1" dirty="0" smtClean="0"/>
              <a:t> State College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91000"/>
            <a:ext cx="5257799" cy="21336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Wednesday 1/13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6-7pm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Olympia Timberland Regional Library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313 8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Avenue Olympia, WA 98501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2895600"/>
            <a:ext cx="4953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dirty="0" smtClean="0"/>
              <a:t>Information Workshop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0201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28600"/>
            <a:ext cx="88392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Master in Teaching </a:t>
            </a:r>
            <a:br>
              <a:rPr lang="en-US" b="1" dirty="0" smtClean="0"/>
            </a:br>
            <a:r>
              <a:rPr lang="en-US" sz="2700" b="1" dirty="0" smtClean="0"/>
              <a:t>at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The Evergreen State College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3545" y="2895600"/>
            <a:ext cx="3962400" cy="1905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Monday March 14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3-5pm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Olympia Campus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Seminar 2 E 3120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2209800"/>
            <a:ext cx="35052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Workshop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945" y="2209800"/>
            <a:ext cx="4419600" cy="441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3174" y="5562600"/>
            <a:ext cx="50946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Happy Pi Day!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052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0" pencilSize="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024" y="0"/>
            <a:ext cx="397697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90600"/>
            <a:ext cx="6096000" cy="1600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Master</a:t>
            </a:r>
            <a:r>
              <a:rPr lang="en-US" b="1" dirty="0" smtClean="0"/>
              <a:t> in </a:t>
            </a:r>
            <a:r>
              <a:rPr lang="en-US" b="1" dirty="0" smtClean="0">
                <a:solidFill>
                  <a:srgbClr val="00B050"/>
                </a:solidFill>
              </a:rPr>
              <a:t>Teaching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sz="2700" b="1" dirty="0" smtClean="0"/>
              <a:t>at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The </a:t>
            </a:r>
            <a:r>
              <a:rPr lang="en-US" b="1" dirty="0" smtClean="0">
                <a:solidFill>
                  <a:srgbClr val="00B050"/>
                </a:solidFill>
              </a:rPr>
              <a:t>Evergreen</a:t>
            </a:r>
            <a:r>
              <a:rPr lang="en-US" b="1" dirty="0" smtClean="0"/>
              <a:t> State College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91000"/>
            <a:ext cx="5257799" cy="21336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Thursday 3/10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6-7pm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Olympia Timberland Regional Library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313 8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Avenue Olympia, WA 98501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2895600"/>
            <a:ext cx="4953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dirty="0" smtClean="0"/>
              <a:t>Information Workshop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4030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52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Master in Teaching </a:t>
            </a:r>
            <a:br>
              <a:rPr lang="en-US" b="1" dirty="0" smtClean="0"/>
            </a:br>
            <a:r>
              <a:rPr lang="en-US" sz="2700" b="1" dirty="0" smtClean="0"/>
              <a:t>at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The Evergreen State College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752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Monday February 1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3-5pm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Olympia Campus Seminar 2 E 3120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5600" y="3733800"/>
            <a:ext cx="35052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 smtClean="0"/>
              <a:t>Information Workshop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4579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615" y="-9336"/>
            <a:ext cx="3291840" cy="37569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447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Master in Teaching </a:t>
            </a:r>
            <a:br>
              <a:rPr lang="en-US" b="1" dirty="0" smtClean="0"/>
            </a:br>
            <a:r>
              <a:rPr lang="en-US" sz="2700" b="1" dirty="0" smtClean="0"/>
              <a:t>at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The Evergreen State College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752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Monday February 1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3-5pm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Olympia Campus Seminar 2 E 3120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5600" y="3733800"/>
            <a:ext cx="35052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 smtClean="0"/>
              <a:t>Information Workshop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3379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905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Master in Teaching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sz="2700" b="1" dirty="0" smtClean="0">
                <a:solidFill>
                  <a:schemeClr val="bg1"/>
                </a:solidFill>
              </a:rPr>
              <a:t>at 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The Evergreen State College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752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Monday February 1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3-5pm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Olympia Campus Seminar 2 E 3120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5600" y="3733800"/>
            <a:ext cx="35052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Information Workshop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15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219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Master in Teaching 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Evergreen State College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894493"/>
            <a:ext cx="6400800" cy="1752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Monday February 1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3-5pm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Olympia Campus Seminar 2 E 3120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7909" y="3398982"/>
            <a:ext cx="35052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Workshop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251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182</Words>
  <Application>Microsoft Office PowerPoint</Application>
  <PresentationFormat>On-screen Show (4:3)</PresentationFormat>
  <Paragraphs>60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Master in Teaching  at  The Evergreen State College</vt:lpstr>
      <vt:lpstr>Master in Teaching  at  The Evergreen State College</vt:lpstr>
      <vt:lpstr>Master in Teaching  at  The Evergreen State College</vt:lpstr>
      <vt:lpstr>Master in Teaching  at  The Evergreen State College</vt:lpstr>
      <vt:lpstr>Master in Teaching  at  The Evergreen State College</vt:lpstr>
      <vt:lpstr>Master in Teaching  at  The Evergreen State College</vt:lpstr>
      <vt:lpstr>Master in Teaching  at  The Evergreen State College</vt:lpstr>
      <vt:lpstr>Master in Teaching  at  The Evergreen State College</vt:lpstr>
      <vt:lpstr>Master in Teaching  at  The Evergreen State College</vt:lpstr>
      <vt:lpstr>Master in Teaching  at  The Evergreen State College</vt:lpstr>
      <vt:lpstr>Master in Teaching  at  The Evergreen State College</vt:lpstr>
    </vt:vector>
  </TitlesOfParts>
  <Company>The Evergreen State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in Teaching  at  The Evergreen State College</dc:title>
  <dc:creator>Drew Bigelow</dc:creator>
  <cp:lastModifiedBy>Foran, Maggie</cp:lastModifiedBy>
  <cp:revision>9</cp:revision>
  <dcterms:created xsi:type="dcterms:W3CDTF">2016-01-11T16:02:00Z</dcterms:created>
  <dcterms:modified xsi:type="dcterms:W3CDTF">2016-01-14T17:59:21Z</dcterms:modified>
</cp:coreProperties>
</file>