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4" autoAdjust="0"/>
    <p:restoredTop sz="94660" autoAdjust="0"/>
  </p:normalViewPr>
  <p:slideViewPr>
    <p:cSldViewPr snapToGrid="0">
      <p:cViewPr>
        <p:scale>
          <a:sx n="25" d="100"/>
          <a:sy n="25" d="100"/>
        </p:scale>
        <p:origin x="-2034" y="-15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51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644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896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156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674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177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24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01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253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1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C4F1E-416E-4560-9A19-7FF1C4E6B41E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99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5084" y="3854293"/>
            <a:ext cx="110018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/>
              <a:t>Master in Teaching </a:t>
            </a:r>
            <a:r>
              <a:rPr lang="en-US" sz="4000" b="1" dirty="0" smtClean="0"/>
              <a:t>(MiT) </a:t>
            </a:r>
            <a:r>
              <a:rPr lang="en-US" sz="4000" dirty="0" smtClean="0"/>
              <a:t>program info </a:t>
            </a:r>
            <a:r>
              <a:rPr lang="en-US" sz="4000" dirty="0"/>
              <a:t>session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4804969"/>
            <a:ext cx="1219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Thursday</a:t>
            </a:r>
            <a:r>
              <a:rPr lang="en-US" sz="2800" b="1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2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December </a:t>
            </a:r>
            <a:r>
              <a:rPr lang="en-US" sz="2800" b="1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</a:t>
            </a:r>
            <a:r>
              <a:rPr lang="en-US" sz="28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n-US" sz="2800" b="1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6-7 pm</a:t>
            </a:r>
          </a:p>
          <a:p>
            <a:pPr algn="ctr"/>
            <a:r>
              <a:rPr lang="en-US" sz="28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Olympia Timberland Library community meeting room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177722" y="6165201"/>
            <a:ext cx="5836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More info @ http://www.evergreen.edu/mit/</a:t>
            </a:r>
          </a:p>
        </p:txBody>
      </p:sp>
      <p:pic>
        <p:nvPicPr>
          <p:cNvPr id="5124" name="Picture 4" descr="http://images.clipartpanda.com/education-clip-art-education-clip-art-pictur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0985" y="-3208"/>
            <a:ext cx="5490029" cy="3843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464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28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Riel LaPlant</dc:creator>
  <cp:lastModifiedBy>Foran, Maggie</cp:lastModifiedBy>
  <cp:revision>12</cp:revision>
  <cp:lastPrinted>2016-12-08T19:01:21Z</cp:lastPrinted>
  <dcterms:created xsi:type="dcterms:W3CDTF">2016-09-27T22:22:55Z</dcterms:created>
  <dcterms:modified xsi:type="dcterms:W3CDTF">2016-12-08T19:01:33Z</dcterms:modified>
</cp:coreProperties>
</file>