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25" d="100"/>
          <a:sy n="25" d="100"/>
        </p:scale>
        <p:origin x="-1986" y="-1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5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2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5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4F1E-416E-4560-9A19-7FF1C4E6B41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87D1-FC4B-4BFE-A06C-825646F3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ix.com/wp-content/uploads/2016/05/Leaf-fall-clip-art-autumn-clip-art-leaves-clip-art-clipart-3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57" y="0"/>
            <a:ext cx="8801686" cy="42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2735" y="4821128"/>
            <a:ext cx="10506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 October 27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6-7 pm</a:t>
            </a:r>
            <a:r>
              <a:rPr lang="en-US" sz="2800" dirty="0"/>
              <a:t>: Information Workshop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Timberland Regional Library Community Meeting Room, 313 8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Ave SE, Olympia.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3572" y="3874348"/>
            <a:ext cx="1128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Master in Teaching program information workshop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</p:spTree>
    <p:extLst>
      <p:ext uri="{BB962C8B-B14F-4D97-AF65-F5344CB8AC3E}">
        <p14:creationId xmlns:p14="http://schemas.microsoft.com/office/powerpoint/2010/main" val="174431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ix.com/wp-content/uploads/2016/05/Fall-clip-art-autumn-clip-art-leaves-clip-art-clipart-3-2-clipartco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3" y="247650"/>
            <a:ext cx="10255255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3801" y="3486149"/>
            <a:ext cx="10324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Master in Teaching program information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1505" y="4456331"/>
            <a:ext cx="8554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 November 2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3-5 pm @ Seminar II E 3120, Evergreen Olympia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</p:spTree>
    <p:extLst>
      <p:ext uri="{BB962C8B-B14F-4D97-AF65-F5344CB8AC3E}">
        <p14:creationId xmlns:p14="http://schemas.microsoft.com/office/powerpoint/2010/main" val="337399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807" y="2743201"/>
            <a:ext cx="1048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Master in Teaching program information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63200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 November 10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7-9 pm: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Alumni Panel and Program Information Night, Room 200 Lincoln High School, 701 S 37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St, Tacoma</a:t>
            </a:r>
            <a:endParaRPr lang="en-US" sz="2800" dirty="0"/>
          </a:p>
        </p:txBody>
      </p:sp>
      <p:pic>
        <p:nvPicPr>
          <p:cNvPr id="3078" name="Picture 6" descr="http://niceclipart.com/wp-content/uploads/2016/09/Pencil-clipar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671770"/>
            <a:ext cx="10410827" cy="17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</p:spTree>
    <p:extLst>
      <p:ext uri="{BB962C8B-B14F-4D97-AF65-F5344CB8AC3E}">
        <p14:creationId xmlns:p14="http://schemas.microsoft.com/office/powerpoint/2010/main" val="34954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shinesuperhero.files.wordpress.com/2015/09/fall-leaves.pn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80989"/>
            <a:ext cx="8210550" cy="33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175" y="3599420"/>
            <a:ext cx="10915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Master in Teaching program information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38174" y="4419028"/>
            <a:ext cx="10544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 November 15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6:30-8 pm: Information Workshop at Lakewood Pierce County Library Branch meeting room, 6300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Wildaire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Rd SW, Lakewood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</p:spTree>
    <p:extLst>
      <p:ext uri="{BB962C8B-B14F-4D97-AF65-F5344CB8AC3E}">
        <p14:creationId xmlns:p14="http://schemas.microsoft.com/office/powerpoint/2010/main" val="64682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084" y="3854293"/>
            <a:ext cx="11001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Master in Teaching program information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0497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 December 7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3-5 pm: Information Workshop Seminar II E 3120, Evergreen Olympia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  <p:pic>
        <p:nvPicPr>
          <p:cNvPr id="5124" name="Picture 4" descr="http://images.clipartpanda.com/education-clip-art-education-clip-art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5" y="-3208"/>
            <a:ext cx="5490029" cy="38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4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7296" y="3752334"/>
            <a:ext cx="10197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Master in Teaching program information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1713" y="4833035"/>
            <a:ext cx="8708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 December 13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6-7:30 pm: Information Workshop Room 104 Evergreen Tacoma, 1210 6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Ave, Tacoma</a:t>
            </a:r>
            <a:endParaRPr lang="en-US" sz="2800" dirty="0"/>
          </a:p>
        </p:txBody>
      </p:sp>
      <p:pic>
        <p:nvPicPr>
          <p:cNvPr id="6150" name="Picture 6" descr="http://cliparting.com/wp-content/uploads/2016/05/Cute-apple-clip-art-free-clipart-image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4" y="9009"/>
            <a:ext cx="8401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</p:spTree>
    <p:extLst>
      <p:ext uri="{BB962C8B-B14F-4D97-AF65-F5344CB8AC3E}">
        <p14:creationId xmlns:p14="http://schemas.microsoft.com/office/powerpoint/2010/main" val="22198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icturesofwinter.net/bluesnow9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65" y="243796"/>
            <a:ext cx="3206070" cy="33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7296" y="3608190"/>
            <a:ext cx="10197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Master in Teaching program information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0143" y="4810649"/>
            <a:ext cx="10631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 December 15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Information Workshop at Olympia Timberland Regional Library Community Meeting Room, 313 8</a:t>
            </a:r>
            <a:r>
              <a:rPr lang="en-US" sz="28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Ave SE, Olympia</a:t>
            </a:r>
            <a:endParaRPr lang="en-US" sz="2800" dirty="0"/>
          </a:p>
        </p:txBody>
      </p:sp>
      <p:pic>
        <p:nvPicPr>
          <p:cNvPr id="7174" name="Picture 6" descr="http://www.weatherclipart.net/free_weather_clipart/clip_art_illustration_of_a_blue_snowflake_0071-0809-2609-4834_S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35" y="1712809"/>
            <a:ext cx="1775340" cy="18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weatherclipart.net/free_weather_clipart/clip_art_illustration_of_a_blue_snowflake_0071-0809-2609-4834_S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25" y="1712808"/>
            <a:ext cx="1775340" cy="18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77722" y="6165201"/>
            <a:ext cx="583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 info @ http://www.evergreen.edu/mit/</a:t>
            </a:r>
          </a:p>
        </p:txBody>
      </p:sp>
    </p:spTree>
    <p:extLst>
      <p:ext uri="{BB962C8B-B14F-4D97-AF65-F5344CB8AC3E}">
        <p14:creationId xmlns:p14="http://schemas.microsoft.com/office/powerpoint/2010/main" val="284880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236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Riel LaPlant</dc:creator>
  <cp:lastModifiedBy>Foran, Maggie</cp:lastModifiedBy>
  <cp:revision>9</cp:revision>
  <dcterms:created xsi:type="dcterms:W3CDTF">2016-09-27T22:22:55Z</dcterms:created>
  <dcterms:modified xsi:type="dcterms:W3CDTF">2016-09-28T15:33:05Z</dcterms:modified>
</cp:coreProperties>
</file>