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700" b="1" dirty="0" smtClean="0">
                <a:solidFill>
                  <a:schemeClr val="bg1"/>
                </a:solidFill>
              </a:rPr>
              <a:t>at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The Evergreen State College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Wednesday February </a:t>
            </a:r>
            <a:r>
              <a:rPr lang="en-US" b="1" dirty="0" smtClean="0">
                <a:solidFill>
                  <a:schemeClr val="bg1"/>
                </a:solidFill>
              </a:rPr>
              <a:t>24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3-5 pm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Olympia Campus Seminar 2 E 3120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3703023"/>
            <a:ext cx="48006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Information Workshop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11</cp:revision>
  <cp:lastPrinted>2016-01-14T19:42:09Z</cp:lastPrinted>
  <dcterms:created xsi:type="dcterms:W3CDTF">2016-01-11T16:02:00Z</dcterms:created>
  <dcterms:modified xsi:type="dcterms:W3CDTF">2016-01-14T19:42:17Z</dcterms:modified>
</cp:coreProperties>
</file>