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8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3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7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4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3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9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4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0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4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7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7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6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Master in Teaching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</a:rPr>
              <a:t>at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The Evergreen State College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Wednesday February </a:t>
            </a:r>
            <a:r>
              <a:rPr lang="en-US" b="1" dirty="0" smtClean="0">
                <a:solidFill>
                  <a:schemeClr val="bg1"/>
                </a:solidFill>
              </a:rPr>
              <a:t>24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3-5 pm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Olympia Campus Seminar 2 E 3120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3703023"/>
            <a:ext cx="48006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Information Workshop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15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Master in Teaching  at  The Evergreen State College</vt:lpstr>
    </vt:vector>
  </TitlesOfParts>
  <Company>The Evergreen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Teaching  at  The Evergreen State College</dc:title>
  <dc:creator>Drew Bigelow</dc:creator>
  <cp:lastModifiedBy>Foran, Maggie</cp:lastModifiedBy>
  <cp:revision>11</cp:revision>
  <cp:lastPrinted>2016-01-14T19:42:09Z</cp:lastPrinted>
  <dcterms:created xsi:type="dcterms:W3CDTF">2016-01-11T16:02:00Z</dcterms:created>
  <dcterms:modified xsi:type="dcterms:W3CDTF">2016-01-14T19:42:17Z</dcterms:modified>
</cp:coreProperties>
</file>