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Master in Teaching </a:t>
            </a:r>
            <a:br>
              <a:rPr lang="en-US" b="1" dirty="0" smtClean="0"/>
            </a:br>
            <a:r>
              <a:rPr lang="en-US" sz="2700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The Evergreen State College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Thursday February </a:t>
            </a:r>
            <a:r>
              <a:rPr lang="en-US" b="1" dirty="0" smtClean="0">
                <a:solidFill>
                  <a:schemeClr val="tx1"/>
                </a:solidFill>
              </a:rPr>
              <a:t>18  6-7 pm</a:t>
            </a:r>
          </a:p>
          <a:p>
            <a:r>
              <a:rPr lang="en-US" b="1" dirty="0">
                <a:solidFill>
                  <a:schemeClr val="tx1"/>
                </a:solidFill>
              </a:rPr>
              <a:t>Olympia Timberland Regional Library</a:t>
            </a:r>
          </a:p>
          <a:p>
            <a:r>
              <a:rPr lang="en-US" dirty="0">
                <a:solidFill>
                  <a:schemeClr val="tx1"/>
                </a:solidFill>
              </a:rPr>
              <a:t>313 8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Avenue Olympia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7914" y="3719286"/>
            <a:ext cx="51054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/>
              <a:t>Information Workshop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4579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12</cp:revision>
  <cp:lastPrinted>2016-01-14T19:37:54Z</cp:lastPrinted>
  <dcterms:created xsi:type="dcterms:W3CDTF">2016-01-11T16:02:00Z</dcterms:created>
  <dcterms:modified xsi:type="dcterms:W3CDTF">2016-01-14T19:43:57Z</dcterms:modified>
</cp:coreProperties>
</file>