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Evergreen State College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February 1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3-5 pm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Olympia Campus Seminar 2 E 3120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2941023"/>
            <a:ext cx="4953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Workshop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2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11</cp:revision>
  <cp:lastPrinted>2016-01-14T18:12:23Z</cp:lastPrinted>
  <dcterms:created xsi:type="dcterms:W3CDTF">2016-01-11T16:02:00Z</dcterms:created>
  <dcterms:modified xsi:type="dcterms:W3CDTF">2016-01-14T18:14:17Z</dcterms:modified>
</cp:coreProperties>
</file>