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0801"/>
    <a:srgbClr val="45537B"/>
    <a:srgbClr val="54B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343" y="-1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E76C5-8176-4F3D-876E-CDEBC3C27FFB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37238-7C84-494D-AA33-1A8AE4F31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6CCC-56FE-4F61-A202-FDDC4DF27764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2DF8D-340F-4959-98BF-A658A0BE5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93A1-3EB5-4865-9890-EE45FF497099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B63EB-3818-4753-9A6B-126F5ECD3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08F6-18B9-439B-B625-77E952CDC85E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7A0D4-C96F-40C7-B256-A22C7BA0C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100C-8DB9-4189-9A18-B4BF33B090CF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228FB-F905-4400-BD47-7C075B9FA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A256-86E3-46EA-A76C-6138BB46FC61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37EC1-443C-45DD-86D2-DA1660B55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4499-7CBF-4447-A2CD-C846D84D52C8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A681B-7263-4C37-BFDC-2374A1FE1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B8AE5-B719-4077-843C-60B61908A76D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F10C2-056B-4137-89A2-721995F4F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C8AF1-559B-4F0E-8CFA-C7768C806268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F267-89CD-4DC7-80BC-FB4C8B40A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7AAF-40E0-4B69-9C78-E1579D01F775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6D6FC-F08D-40F6-BFC3-021AD0774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10BFE-8ECC-4822-AFEE-9B0841F974EE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704EF-49F9-43F5-9436-687C7871A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C3DF1F-F6F5-4762-B720-E568443326E8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0EBF89-260B-478A-B638-AB96BDBC6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0700" y="1524000"/>
            <a:ext cx="8610600" cy="1066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Master in Teaching 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Panel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048000"/>
            <a:ext cx="8382000" cy="3200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5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Meet current candidates and alumni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5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February 5</a:t>
            </a:r>
            <a:r>
              <a:rPr lang="en-US" sz="3500" b="1" baseline="30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th</a:t>
            </a:r>
            <a:r>
              <a:rPr lang="en-US" sz="35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, 2018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5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6:30-8:00 pm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5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Evergreen Tacoma, Room 104</a:t>
            </a:r>
          </a:p>
          <a:p>
            <a:pPr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dobe Caslon Pro" pitchFamily="18" charset="0"/>
              <a:ea typeface="Adobe Heiti Std R" pitchFamily="34" charset="-128"/>
              <a:cs typeface="Andalus" pitchFamily="18" charset="-7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  <a:ea typeface="Adobe Heiti Std R" pitchFamily="34" charset="-128"/>
                <a:cs typeface="Andalus" pitchFamily="18" charset="-78"/>
              </a:rPr>
              <a:t>For more information email foranm@evergreen.edu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0074">
  <a:themeElements>
    <a:clrScheme name="Custom 142">
      <a:dk1>
        <a:srgbClr val="0C0600"/>
      </a:dk1>
      <a:lt1>
        <a:srgbClr val="FFFFFF"/>
      </a:lt1>
      <a:dk2>
        <a:srgbClr val="03B0B9"/>
      </a:dk2>
      <a:lt2>
        <a:srgbClr val="7BDEFD"/>
      </a:lt2>
      <a:accent1>
        <a:srgbClr val="9CBCC4"/>
      </a:accent1>
      <a:accent2>
        <a:srgbClr val="DCE9EC"/>
      </a:accent2>
      <a:accent3>
        <a:srgbClr val="9AA5A8"/>
      </a:accent3>
      <a:accent4>
        <a:srgbClr val="005658"/>
      </a:accent4>
      <a:accent5>
        <a:srgbClr val="14CECE"/>
      </a:accent5>
      <a:accent6>
        <a:srgbClr val="ECF6F8"/>
      </a:accent6>
      <a:hlink>
        <a:srgbClr val="FF0000"/>
      </a:hlink>
      <a:folHlink>
        <a:srgbClr val="00515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N0074</Template>
  <TotalTime>3</TotalTime>
  <Words>28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Adobe Caslon Pro</vt:lpstr>
      <vt:lpstr>Adobe Heiti Std R</vt:lpstr>
      <vt:lpstr>Andalus</vt:lpstr>
      <vt:lpstr>Arial</vt:lpstr>
      <vt:lpstr>Calibri</vt:lpstr>
      <vt:lpstr>N0074</vt:lpstr>
      <vt:lpstr>Master in Teaching  Panel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Panel</dc:title>
  <dc:creator>Camille Bennett</dc:creator>
  <cp:lastModifiedBy>Camille Bennett</cp:lastModifiedBy>
  <cp:revision>1</cp:revision>
  <dcterms:created xsi:type="dcterms:W3CDTF">2017-12-08T23:43:09Z</dcterms:created>
  <dcterms:modified xsi:type="dcterms:W3CDTF">2017-12-08T23:46:54Z</dcterms:modified>
</cp:coreProperties>
</file>