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1171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50EE-F496-40B2-BD39-1BF994A81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B8F9-EBB4-4EB5-B07C-95E05290B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C199F-2218-4885-87C7-A96247D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62C7-4D15-472F-9ACB-C0D7179D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26B5-EA60-4A9C-9A30-E75B7AB7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5A6F-87E7-43C7-8C0A-9C61E22D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9CE1-D8C9-4F11-B995-CE96718F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0F2D-6F10-442B-86E9-0ED06790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99C3-D0E0-42A6-9524-61E20783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3240-D0A5-4C6A-B712-AA31398E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CB12D-27E9-4821-9A5F-9F569C722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025A1-7A76-403C-A034-9BF92686C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3134-10EE-4107-B7C4-39CB9382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FC8A-E895-4BEA-9550-C4C8F9F6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5EBA6-99B9-4C8F-AA69-8B9B52FD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FECC-2484-4459-9484-E24D6F7D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9DC7-C040-434E-A3E0-655CD853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1D97F-3D86-4AB2-84D3-548CB2C0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FB9D-753F-40FB-9FB0-CCC768F7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5F843-7F3E-4A90-A967-3A71A9B1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93A3-9C45-4B09-B90B-E2E706E1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19688-3904-4740-9DD1-3F0D08EB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7C62-D941-4E96-A71E-8597579A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85F4F-121B-43C8-914F-8ACA0F03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D425-9AA0-4B3D-BDA3-56C6C705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5817-724C-42CF-919D-273296DF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7C92-E405-407A-8B32-423299F2E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BDA62-C1B2-4797-B47C-612A32F11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311EC-57AB-4F09-A12A-D86E70EE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60CD6-DF99-439A-8A8C-8DAF8E79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AFB1-4BD7-41E1-A400-24387E8E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7DC0-DBBD-47A7-9487-4A33C509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E503-A4EF-43DC-A564-8E29E5DB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22EC0-8671-4F53-B1AF-87D4E9EB8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D6655-EB46-4AE9-AC43-FD601F458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12091-1C3A-4EEA-9A8C-C5F9E2724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2B505-9681-4BC7-BCAF-CD22785A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832D4-6427-4275-AC6F-A5CDE803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51B10-B8C0-4DDE-B001-2B307D4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ACA-B02F-4541-B872-D14C1951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513C0-99FA-40A2-8D0B-FDFB9313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83A07-0523-45D8-930F-DE9E954D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D8B3-CC49-4344-9F02-57B1EEBD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A1CFA-94AF-4FD3-ABEA-1C15E625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86548-2845-4FBB-B64D-E0CBA7D9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872A3-AFCD-46DF-87EE-11E1B49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60B-DFFE-42B0-ACF8-CBF4CB2C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0EA3-73F8-4C9F-922B-1538E587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1948-C80F-46A4-A5B9-32E70D7F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EF2F-3C8C-45D7-A606-D87DB7A8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6C70F-C778-4BD2-9ADF-55C6EA5C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21B4-FB8B-4E7F-835E-7C887CA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2EDC-710F-43C9-AA54-7D2D4B1B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7BCB-A994-41E8-BD90-F80996387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8E55B-FACE-4A46-90A7-3F2826FD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AC989-4217-4C40-8A45-43AA42C4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7A0BF-E659-4525-8B46-BE757598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1E2E6-7AD8-46C5-B721-F3C2F05E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DC6B6-4631-4AC9-8487-A0952D89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3450-9606-4F32-BE4B-33A14496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8D9E0-2AD0-4E8E-B767-4323C8AD0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229E-DE13-45F8-9E8E-AFAE9B7D029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6798-9A36-4C0F-BDED-4B0A40811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13EA-E475-4D0F-B957-931BE090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1595-9832-4AC4-A639-3D936CC9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5543-CBB8-4B88-B84F-4119C0348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284EE-E583-4035-B77E-C50926E34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owscene_wide.png">
            <a:extLst>
              <a:ext uri="{FF2B5EF4-FFF2-40B4-BE49-F238E27FC236}">
                <a16:creationId xmlns:a16="http://schemas.microsoft.com/office/drawing/2014/main" id="{1A27BD79-097A-4CC3-BABF-D41E3A95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r="32375"/>
          <a:stretch/>
        </p:blipFill>
        <p:spPr>
          <a:xfrm>
            <a:off x="-87630" y="0"/>
            <a:ext cx="123672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4A870-BF06-46A1-AF64-49E90FA484F5}"/>
              </a:ext>
            </a:extLst>
          </p:cNvPr>
          <p:cNvSpPr txBox="1"/>
          <p:nvPr/>
        </p:nvSpPr>
        <p:spPr>
          <a:xfrm>
            <a:off x="2209800" y="465405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en-US" sz="6000" i="1" dirty="0">
                <a:solidFill>
                  <a:schemeClr val="bg1"/>
                </a:solidFill>
                <a:latin typeface="Georgia" pitchFamily="18" charset="0"/>
              </a:rPr>
              <a:t>Master in Teaching 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486D7-D352-4B81-B9A2-A1EB209C7F76}"/>
              </a:ext>
            </a:extLst>
          </p:cNvPr>
          <p:cNvSpPr txBox="1"/>
          <p:nvPr/>
        </p:nvSpPr>
        <p:spPr>
          <a:xfrm>
            <a:off x="5334000" y="3505200"/>
            <a:ext cx="495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February 28</a:t>
            </a:r>
            <a:r>
              <a:rPr lang="en-US" sz="3600" i="1" baseline="30000" dirty="0">
                <a:solidFill>
                  <a:schemeClr val="bg1"/>
                </a:solidFill>
                <a:latin typeface="Georgia" pitchFamily="18" charset="0"/>
              </a:rPr>
              <a:t>th</a:t>
            </a:r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, 3-5 pm</a:t>
            </a:r>
          </a:p>
          <a:p>
            <a:r>
              <a:rPr lang="en-US" sz="3600" i="1" dirty="0" err="1">
                <a:solidFill>
                  <a:schemeClr val="bg1"/>
                </a:solidFill>
                <a:latin typeface="Georgia" pitchFamily="18" charset="0"/>
              </a:rPr>
              <a:t>Sem</a:t>
            </a:r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 II 3123</a:t>
            </a:r>
          </a:p>
          <a:p>
            <a:endParaRPr lang="en-US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99D75-E864-4CDE-A111-CF90DAF41FD2}"/>
              </a:ext>
            </a:extLst>
          </p:cNvPr>
          <p:cNvSpPr txBox="1"/>
          <p:nvPr/>
        </p:nvSpPr>
        <p:spPr>
          <a:xfrm>
            <a:off x="454478" y="6109844"/>
            <a:ext cx="11283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For more information visit www.evergreen.edu/mit</a:t>
            </a:r>
          </a:p>
          <a:p>
            <a:endParaRPr lang="en-US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Bennett</dc:creator>
  <cp:lastModifiedBy>Camille Bennett</cp:lastModifiedBy>
  <cp:revision>1</cp:revision>
  <dcterms:created xsi:type="dcterms:W3CDTF">2017-12-08T23:32:02Z</dcterms:created>
  <dcterms:modified xsi:type="dcterms:W3CDTF">2017-12-08T23:35:10Z</dcterms:modified>
</cp:coreProperties>
</file>