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8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6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9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9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5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24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4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4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5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5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1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4EF94-CF44-4CD3-B3DF-7F65C9353D54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A8222-44E3-4A6D-8C62-DB08A3B4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0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ay 43: February 12th by veWoz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62" t="554" r="18039" b="30536"/>
          <a:stretch/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8164"/>
            <a:ext cx="8382000" cy="1715386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 in Teaching program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19251"/>
            <a:ext cx="7321403" cy="1905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Informational Workshop</a:t>
            </a:r>
          </a:p>
          <a:p>
            <a:pPr algn="l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Wednesday February 11 3-5pm </a:t>
            </a:r>
          </a:p>
          <a:p>
            <a:pPr algn="l"/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2 E3123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448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Master in Teaching program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program</dc:title>
  <dc:creator>Amber Stredwick</dc:creator>
  <cp:lastModifiedBy>Foran, Maggie</cp:lastModifiedBy>
  <cp:revision>3</cp:revision>
  <dcterms:created xsi:type="dcterms:W3CDTF">2014-12-15T22:05:23Z</dcterms:created>
  <dcterms:modified xsi:type="dcterms:W3CDTF">2014-12-17T16:49:45Z</dcterms:modified>
</cp:coreProperties>
</file>