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5" d="100"/>
          <a:sy n="95" d="100"/>
        </p:scale>
        <p:origin x="88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8/2/2017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888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8/2/2017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533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8/2/2017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374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8/2/2017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540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8/2/2017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631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8/2/2017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490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8/2/2017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044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8/2/2017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508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8/2/2017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842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8/2/2017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278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8/2/2017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071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6C357B-9D79-499A-BD62-C35766D9B27B}" type="datetimeFigureOut">
              <a:rPr lang="en-US" smtClean="0"/>
              <a:t>8/2/2017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966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42000" b="-4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9050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Master in Teaching </a:t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sz="2700" b="1" dirty="0" smtClean="0">
                <a:solidFill>
                  <a:schemeClr val="bg1"/>
                </a:solidFill>
              </a:rPr>
              <a:t>at </a:t>
            </a: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sz="3600" b="1" dirty="0" smtClean="0">
                <a:solidFill>
                  <a:schemeClr val="bg1"/>
                </a:solidFill>
              </a:rPr>
              <a:t>The Evergreen State College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572000"/>
            <a:ext cx="6400800" cy="17526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Wednesday </a:t>
            </a:r>
            <a:r>
              <a:rPr lang="en-US" b="1" dirty="0" smtClean="0">
                <a:solidFill>
                  <a:schemeClr val="bg1"/>
                </a:solidFill>
              </a:rPr>
              <a:t>August 23</a:t>
            </a:r>
            <a:endParaRPr lang="en-US" b="1" dirty="0" smtClean="0">
              <a:solidFill>
                <a:schemeClr val="bg1"/>
              </a:solidFill>
            </a:endParaRPr>
          </a:p>
          <a:p>
            <a:r>
              <a:rPr lang="en-US" b="1" dirty="0" smtClean="0">
                <a:solidFill>
                  <a:schemeClr val="bg1"/>
                </a:solidFill>
              </a:rPr>
              <a:t>3-5 pm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Seminar </a:t>
            </a:r>
            <a:r>
              <a:rPr lang="en-US" b="1" dirty="0" smtClean="0">
                <a:solidFill>
                  <a:schemeClr val="bg1"/>
                </a:solidFill>
              </a:rPr>
              <a:t>2 E 3120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33600" y="3703023"/>
            <a:ext cx="4800600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Information Workshop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3155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501</TotalTime>
  <Words>14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Master in Teaching  at  The Evergreen State College</vt:lpstr>
    </vt:vector>
  </TitlesOfParts>
  <Company>The Evergreen State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Master in Teaching  at  The Evergreen State College</dc:title>
  <dc:creator>Drew Bigelow</dc:creator>
  <cp:lastModifiedBy>Foran, Maggie</cp:lastModifiedBy>
  <cp:revision>13</cp:revision>
  <cp:lastPrinted>2017-08-02T20:20:36Z</cp:lastPrinted>
  <dcterms:created xsi:type="dcterms:W3CDTF">2016-01-11T16:02:00Z</dcterms:created>
  <dcterms:modified xsi:type="dcterms:W3CDTF">2017-08-02T20:27:51Z</dcterms:modified>
</cp:coreProperties>
</file>