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07C05-5F98-4CED-813A-3C9695645F5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468C-7439-4DB6-8217-C8671E6CF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38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07C05-5F98-4CED-813A-3C9695645F5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468C-7439-4DB6-8217-C8671E6CF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5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07C05-5F98-4CED-813A-3C9695645F5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468C-7439-4DB6-8217-C8671E6CF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0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07C05-5F98-4CED-813A-3C9695645F5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468C-7439-4DB6-8217-C8671E6CF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3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07C05-5F98-4CED-813A-3C9695645F5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468C-7439-4DB6-8217-C8671E6CF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75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07C05-5F98-4CED-813A-3C9695645F5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468C-7439-4DB6-8217-C8671E6CF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72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07C05-5F98-4CED-813A-3C9695645F5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468C-7439-4DB6-8217-C8671E6CF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6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07C05-5F98-4CED-813A-3C9695645F5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468C-7439-4DB6-8217-C8671E6CF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7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07C05-5F98-4CED-813A-3C9695645F5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468C-7439-4DB6-8217-C8671E6CF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4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07C05-5F98-4CED-813A-3C9695645F5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468C-7439-4DB6-8217-C8671E6CF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88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07C05-5F98-4CED-813A-3C9695645F5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468C-7439-4DB6-8217-C8671E6CF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67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07C05-5F98-4CED-813A-3C9695645F5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2468C-7439-4DB6-8217-C8671E6CF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4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6"/>
          <a:stretch/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444" y="385828"/>
            <a:ext cx="8107110" cy="3505200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solidFill>
                  <a:schemeClr val="tx1"/>
                </a:solidFill>
              </a:rPr>
              <a:t>MES </a:t>
            </a:r>
            <a:r>
              <a:rPr lang="en-US" sz="7200" b="1" dirty="0" smtClean="0">
                <a:solidFill>
                  <a:schemeClr val="tx1"/>
                </a:solidFill>
              </a:rPr>
              <a:t>Info </a:t>
            </a:r>
            <a:r>
              <a:rPr lang="en-US" sz="7200" b="1" dirty="0" smtClean="0">
                <a:solidFill>
                  <a:schemeClr val="tx1"/>
                </a:solidFill>
              </a:rPr>
              <a:t>Session</a:t>
            </a:r>
          </a:p>
          <a:p>
            <a:r>
              <a:rPr lang="en-US" sz="7200" b="1" dirty="0" smtClean="0"/>
              <a:t>TOMORROW!</a:t>
            </a:r>
            <a:endParaRPr lang="en-US" sz="7200" b="1" dirty="0" smtClean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026" y="2370826"/>
            <a:ext cx="3496574" cy="349657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18443" y="2907267"/>
            <a:ext cx="66164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July 24</a:t>
            </a:r>
            <a:r>
              <a:rPr lang="en-US" sz="3600" b="1" baseline="30000" dirty="0"/>
              <a:t>th</a:t>
            </a:r>
            <a:r>
              <a:rPr lang="en-US" sz="3600" dirty="0"/>
              <a:t>: </a:t>
            </a:r>
            <a:r>
              <a:rPr lang="en-US" sz="3600" dirty="0" smtClean="0"/>
              <a:t>5:00-6:00pm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at The Evergreen State 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	College, Olympia WA</a:t>
            </a:r>
            <a:endParaRPr lang="en-US" sz="3600" dirty="0"/>
          </a:p>
          <a:p>
            <a:r>
              <a:rPr lang="en-US" sz="3600" dirty="0"/>
              <a:t>	</a:t>
            </a:r>
            <a:r>
              <a:rPr lang="en-US" sz="3600" i="1" dirty="0"/>
              <a:t>SEM II, A2109</a:t>
            </a:r>
          </a:p>
          <a:p>
            <a:endParaRPr lang="en-US" sz="3600" i="1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2650" y="0"/>
            <a:ext cx="3181350" cy="457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95" y="-3105"/>
            <a:ext cx="699099" cy="49948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313209" y="6438295"/>
            <a:ext cx="62282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www.evergreen.edu/mes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4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10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Azar, Averi (Staff)</dc:creator>
  <cp:lastModifiedBy>Azar, Averi (Staff)</cp:lastModifiedBy>
  <cp:revision>2</cp:revision>
  <dcterms:created xsi:type="dcterms:W3CDTF">2018-07-23T20:11:32Z</dcterms:created>
  <dcterms:modified xsi:type="dcterms:W3CDTF">2018-07-23T20:29:42Z</dcterms:modified>
</cp:coreProperties>
</file>