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5E7A-4F38-0748-8A6E-3396246A2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BA9B2-E546-F943-BEFD-77B11B885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0E079-5A71-E047-830E-CE135D6E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2A9-95AF-E04B-A298-6DCD8830D39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F474A-D511-2646-993E-FAD978CD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196C3-5DE1-CC4B-91DD-6D6EEA27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F657-64AE-3449-B7DC-2568AB02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3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97AE-81C5-1248-86E2-7930C090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697FD-3D8F-1F43-A7C7-AA460CE69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2FC81-CE29-A745-9D0E-06D0D8D7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2A9-95AF-E04B-A298-6DCD8830D39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C85D1-9CF1-B04D-B4D4-F6264A65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A0B6-B7C0-7242-87B7-286119E8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F657-64AE-3449-B7DC-2568AB02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6B483-CA44-C544-950A-7A7945EDC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DFEAB-11E8-D446-B658-7BDCE62D9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24E01-0CE7-724C-A6CB-D6162639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2A9-95AF-E04B-A298-6DCD8830D39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FA688-A87C-F743-AAF2-AACE34B5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8C651-0C95-564D-961A-3AC57A03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F657-64AE-3449-B7DC-2568AB02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2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5553E-2784-1845-A781-43F0FA77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D637D-67AA-B144-AA15-6155D6653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BB0BE-40E2-EC47-8B31-A0B284A7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2A9-95AF-E04B-A298-6DCD8830D39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33F4D-61DB-A244-AEBC-584097DE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F362D-174D-6C47-BE9B-3A9A1977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F657-64AE-3449-B7DC-2568AB02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1D3A-6AAD-9C4C-A009-4DFCA42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11C5B-5EB9-674F-AAFB-888006529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63541-DA0F-FE48-88FC-1D92FB98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2A9-95AF-E04B-A298-6DCD8830D39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2A665-195F-4F41-9A98-34D97640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1C0C9-754E-124C-ACD9-9F137618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F657-64AE-3449-B7DC-2568AB02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7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AD9-4D01-5847-84EC-19F52DAC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1E4C-A6EE-204F-8A5E-891A7129F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68171-B918-3046-8FE1-A7B30A76B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79A22-078D-1F4E-B80F-B1F23D43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2A9-95AF-E04B-A298-6DCD8830D39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ED72E-EDC4-0643-912C-07DA73AE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1816B-74BA-2449-A080-3031AD52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F657-64AE-3449-B7DC-2568AB02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2F23-A96E-E742-94C2-C68C215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07587-B5DC-4D42-9FD6-E32452F2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8D64C-2FBE-D34C-AEF6-EB0A02DBB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DE4BD-AFE7-7545-A454-9E8F74B0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22DFF-C810-0F4B-BC22-0325E98B7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B7A24-10AE-7F4F-9F8C-EB9FA1C7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2A9-95AF-E04B-A298-6DCD8830D39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95F5F-79F1-1F40-A6C5-95E01B8C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30C2F-A8D4-F447-B893-507D0E89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F657-64AE-3449-B7DC-2568AB02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6A26-59CD-3743-A5E4-C7910DE6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AD165-070C-6B49-A581-9D4367B8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2A9-95AF-E04B-A298-6DCD8830D39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24F50-4ED8-DA43-B6C1-DA5FFD1B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10247-7CBA-9544-BC41-9E2775A2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F657-64AE-3449-B7DC-2568AB02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B24BB-602D-BE4B-8FF8-DE70FCFF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2A9-95AF-E04B-A298-6DCD8830D39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0A66A-3B5E-904E-BF47-2D0BD78B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7C19F-54CC-B644-9ADF-944FAB6F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F657-64AE-3449-B7DC-2568AB02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1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39AB-5823-BE47-8A66-DEC1C630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5850E-4CE1-8244-B7E3-0B81ABA48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A09C2-35F0-234D-94DF-4077C99B0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0D8B7-8B90-0647-B573-064D40EA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2A9-95AF-E04B-A298-6DCD8830D39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953F1-45F5-5140-807E-E52C81C4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6954-E252-8943-AE64-F0366BC6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F657-64AE-3449-B7DC-2568AB02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CF49-B331-CB4F-A965-134FE13A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1811E-465D-834C-9A5C-30B45BDD0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2DB14-5A0C-C747-8EF3-F18DC40F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70250-D2EA-614F-8DEA-A71D474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72A9-95AF-E04B-A298-6DCD8830D39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EFC61-0D27-864F-AC5A-F154590F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A7AE9-0CA3-2A47-89BC-EDDE0E57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F657-64AE-3449-B7DC-2568AB02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3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C8D1C-092D-3248-9687-122E1E5F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F2EB8-1617-CE40-AAB6-E52E60545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72518-9922-1B45-9821-A6AC95A6D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672A9-95AF-E04B-A298-6DCD8830D39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F20C5-CA5A-1248-BD22-E70894979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3AD04-3D0C-F349-9060-37C2B2EAC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F657-64AE-3449-B7DC-2568AB02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6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69EE-6635-A44C-9C95-6A11E49FE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MES Thesis 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E536A-DED9-A44C-B9FB-633069903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Guidelines and suggestions for effective presentations</a:t>
            </a:r>
          </a:p>
          <a:p>
            <a:r>
              <a:rPr lang="en-US" dirty="0"/>
              <a:t>May 4, 2023</a:t>
            </a:r>
          </a:p>
        </p:txBody>
      </p:sp>
    </p:spTree>
    <p:extLst>
      <p:ext uri="{BB962C8B-B14F-4D97-AF65-F5344CB8AC3E}">
        <p14:creationId xmlns:p14="http://schemas.microsoft.com/office/powerpoint/2010/main" val="377962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255B-D570-992A-9D69-66492D2F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Thesis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22AC-CA44-1585-509B-0423F3187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by Thesis Reader (~1 minute)</a:t>
            </a:r>
          </a:p>
          <a:p>
            <a:r>
              <a:rPr lang="en-US" dirty="0"/>
              <a:t>Thesis Presentation (12-14 minutes / 15 minutes </a:t>
            </a:r>
            <a:r>
              <a:rPr lang="en-US" u="sng" dirty="0"/>
              <a:t>maximum</a:t>
            </a:r>
            <a:r>
              <a:rPr lang="en-US" dirty="0"/>
              <a:t>)</a:t>
            </a:r>
          </a:p>
          <a:p>
            <a:r>
              <a:rPr lang="en-US" dirty="0"/>
              <a:t>Questions (~5 minutes)</a:t>
            </a:r>
          </a:p>
          <a:p>
            <a:r>
              <a:rPr lang="en-US" dirty="0"/>
              <a:t>We’ll have someone keeping track of time to stay on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3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45EF-7F0D-984A-A864-A842F201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Thesis Presentation Schedule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5455-5393-9440-970D-8E7EFCE6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52446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i="0" dirty="0">
                <a:effectLst/>
              </a:rPr>
              <a:t>May 23 and 25 / May 30 and June 1</a:t>
            </a:r>
            <a:r>
              <a:rPr lang="en-US" b="0" i="0" dirty="0">
                <a:effectLst/>
              </a:rPr>
              <a:t> </a:t>
            </a:r>
          </a:p>
          <a:p>
            <a:r>
              <a:rPr lang="en-US" dirty="0"/>
              <a:t>Please </a:t>
            </a:r>
            <a:r>
              <a:rPr lang="en-US" b="0" i="0" dirty="0">
                <a:effectLst/>
              </a:rPr>
              <a:t>block out 3-6 pm on these dates for thesis presentations!</a:t>
            </a:r>
          </a:p>
          <a:p>
            <a:r>
              <a:rPr lang="en-US" dirty="0"/>
              <a:t>Please email Kevin if you cannot present on certain dates/times.</a:t>
            </a:r>
          </a:p>
          <a:p>
            <a:r>
              <a:rPr lang="en-US" dirty="0"/>
              <a:t>We’ll record the presentations and share link with you</a:t>
            </a:r>
          </a:p>
          <a:p>
            <a:r>
              <a:rPr lang="en-US" dirty="0"/>
              <a:t>We’ll schedule breaks every hour</a:t>
            </a:r>
          </a:p>
          <a:p>
            <a:r>
              <a:rPr lang="en-US" dirty="0"/>
              <a:t>We’ll attempt to cluster in-person presentations and zoom presentations—indicate preference on </a:t>
            </a:r>
            <a:r>
              <a:rPr lang="en-US" u="sng" dirty="0"/>
              <a:t>Request to Present</a:t>
            </a:r>
            <a:r>
              <a:rPr lang="en-US" dirty="0"/>
              <a:t> form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1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8489-17ED-C64F-BAFB-2125139C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One Structure for Thesis Presentations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7B725-4136-6040-B293-8CE25C16F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406"/>
            <a:ext cx="10515600" cy="54285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Cover Slide (Title, Author, Date)</a:t>
            </a:r>
          </a:p>
          <a:p>
            <a:r>
              <a:rPr lang="en-US" dirty="0"/>
              <a:t>Introduction: Who’s your primary audience? What’s your hook? What background does your audience need to understand research?</a:t>
            </a:r>
          </a:p>
          <a:p>
            <a:r>
              <a:rPr lang="en-US" dirty="0"/>
              <a:t>Research Question(s)</a:t>
            </a:r>
          </a:p>
          <a:p>
            <a:r>
              <a:rPr lang="en-US" dirty="0"/>
              <a:t>Methods: Brief overview of key activities, visual of study design, map</a:t>
            </a:r>
          </a:p>
          <a:p>
            <a:r>
              <a:rPr lang="en-US" dirty="0"/>
              <a:t>Results: How can you tell your story in 3-5 (fairly simple) slides? </a:t>
            </a:r>
          </a:p>
          <a:p>
            <a:r>
              <a:rPr lang="en-US" dirty="0"/>
              <a:t>Discussion: What are the key insights, surprises, caveats?</a:t>
            </a:r>
          </a:p>
          <a:p>
            <a:r>
              <a:rPr lang="en-US" dirty="0"/>
              <a:t>Conclusion: What are the applications or implications? What are the next steps for future investigators? What’s the new “starting point” in this research?</a:t>
            </a:r>
          </a:p>
          <a:p>
            <a:r>
              <a:rPr lang="en-US" dirty="0"/>
              <a:t>Acknowledgements</a:t>
            </a:r>
          </a:p>
          <a:p>
            <a:r>
              <a:rPr lang="en-US" dirty="0"/>
              <a:t>Key References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8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CFFC-2E08-C040-87AE-D97D6220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Reminders for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E837-4640-F845-A33E-035256D81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Communicate with visuals (images, diagrams, graphs)*</a:t>
            </a:r>
          </a:p>
          <a:p>
            <a:r>
              <a:rPr lang="en-US" dirty="0"/>
              <a:t>Limit amount of information, especially text, for each slide</a:t>
            </a:r>
          </a:p>
          <a:p>
            <a:r>
              <a:rPr lang="en-US" dirty="0"/>
              <a:t>So much data, so little time! Possible strategies: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Brief overview that conveys the breadth of your research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Case in point (here’s data from one species, case study, etc.)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Other strategies?</a:t>
            </a:r>
          </a:p>
          <a:p>
            <a:r>
              <a:rPr lang="en-US" dirty="0"/>
              <a:t>We’ve all experienced plenty of good and bad PowerPoint presentations. Crowdsource: What’s the most important thing to remember when creating and delivering a PowerPoint presentation?</a:t>
            </a:r>
          </a:p>
          <a:p>
            <a:r>
              <a:rPr lang="en-US" dirty="0"/>
              <a:t>PowerPoint vs. </a:t>
            </a:r>
            <a:r>
              <a:rPr lang="en-US" dirty="0" err="1"/>
              <a:t>Storymap</a:t>
            </a:r>
            <a:r>
              <a:rPr lang="en-US" dirty="0"/>
              <a:t>: What are pros and cons of each mode?</a:t>
            </a:r>
          </a:p>
          <a:p>
            <a:pPr marL="0" indent="0">
              <a:buNone/>
            </a:pPr>
            <a:r>
              <a:rPr lang="en-US" sz="2400" dirty="0"/>
              <a:t>* “Do as I say, not as I do” </a:t>
            </a:r>
            <a:r>
              <a:rPr lang="en-US" sz="2400" dirty="0">
                <a:sym typeface="Wingdings" pitchFamily="2" charset="2"/>
              </a:rPr>
              <a:t> (I designed this </a:t>
            </a:r>
            <a:r>
              <a:rPr lang="en-US" sz="2400" dirty="0"/>
              <a:t>PowerPoint to serve as a reference.)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8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9EFA-0CA0-0A40-BE6A-BAB2C4AA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238168"/>
            <a:ext cx="4257187" cy="6381664"/>
          </a:xfrm>
        </p:spPr>
        <p:txBody>
          <a:bodyPr>
            <a:normAutofit/>
          </a:bodyPr>
          <a:lstStyle/>
          <a:p>
            <a:r>
              <a:rPr lang="en-US" sz="3200" b="1" dirty="0"/>
              <a:t>Data Visualization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Label graphs and axes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Work systematically through each visualization: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This graph shows…</a:t>
            </a:r>
            <a:br>
              <a:rPr lang="en-US" sz="2400" dirty="0"/>
            </a:br>
            <a:r>
              <a:rPr lang="en-US" sz="2400" dirty="0"/>
              <a:t>On the X axis…</a:t>
            </a:r>
            <a:br>
              <a:rPr lang="en-US" sz="2400" dirty="0"/>
            </a:br>
            <a:r>
              <a:rPr lang="en-US" sz="2400" dirty="0"/>
              <a:t>On the Y axis…</a:t>
            </a:r>
            <a:br>
              <a:rPr lang="en-US" sz="2400" dirty="0"/>
            </a:br>
            <a:r>
              <a:rPr lang="en-US" sz="2400" dirty="0"/>
              <a:t>Make sure to notice…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(Remember: You’ve been looking at these graphs for weeks or months. Your audience is seeing them for the first time!)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D1CD-4DB9-7B4E-87EF-4B4CC3695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C6B296E-0D2E-2D4A-BEAB-17444F8D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1221" r="-71221"/>
          <a:stretch>
            <a:fillRect/>
          </a:stretch>
        </p:blipFill>
        <p:spPr>
          <a:xfrm>
            <a:off x="3764229" y="909365"/>
            <a:ext cx="9707159" cy="5338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45AD6E-EA4F-BF4B-B227-41BDB2CAA89A}"/>
              </a:ext>
            </a:extLst>
          </p:cNvPr>
          <p:cNvSpPr txBox="1"/>
          <p:nvPr/>
        </p:nvSpPr>
        <p:spPr>
          <a:xfrm>
            <a:off x="6647934" y="383059"/>
            <a:ext cx="395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MES Directors (1981-2020)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3D04A-C6C8-9642-8F90-86F510690B9E}"/>
              </a:ext>
            </a:extLst>
          </p:cNvPr>
          <p:cNvSpPr txBox="1"/>
          <p:nvPr/>
        </p:nvSpPr>
        <p:spPr>
          <a:xfrm rot="16200000">
            <a:off x="4477417" y="3213376"/>
            <a:ext cx="3237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Director and Reign (BCE)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94F72-702A-714F-9DA1-0644C7E95976}"/>
              </a:ext>
            </a:extLst>
          </p:cNvPr>
          <p:cNvSpPr txBox="1"/>
          <p:nvPr/>
        </p:nvSpPr>
        <p:spPr>
          <a:xfrm>
            <a:off x="7182062" y="6331443"/>
            <a:ext cx="2962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Printed	      	   Cursive</a:t>
            </a:r>
          </a:p>
        </p:txBody>
      </p:sp>
    </p:spTree>
    <p:extLst>
      <p:ext uri="{BB962C8B-B14F-4D97-AF65-F5344CB8AC3E}">
        <p14:creationId xmlns:p14="http://schemas.microsoft.com/office/powerpoint/2010/main" val="382241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0841-7419-0840-B2DD-BF9AA5B7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Reminders for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0F3E-AF02-944E-89EB-8B0F31DCA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 presentation and practice to make conversational…or…create outline and practice to create focused and efficient delivery</a:t>
            </a:r>
          </a:p>
          <a:p>
            <a:r>
              <a:rPr lang="en-US" dirty="0"/>
              <a:t>Practice alone and with audience (peer reviewers, faculty reader, friends without prior knowledge of subject)</a:t>
            </a:r>
          </a:p>
          <a:p>
            <a:r>
              <a:rPr lang="en-US" dirty="0"/>
              <a:t>Time your presentation </a:t>
            </a:r>
          </a:p>
          <a:p>
            <a:r>
              <a:rPr lang="en-US" dirty="0"/>
              <a:t>Other suggestions?</a:t>
            </a:r>
          </a:p>
          <a:p>
            <a:r>
              <a:rPr lang="en-US" dirty="0"/>
              <a:t>We’ll do practice presentations on May 18 Thesis Workshop</a:t>
            </a:r>
          </a:p>
          <a:p>
            <a:r>
              <a:rPr lang="en-US" dirty="0"/>
              <a:t>Contact Averi/Kevin to schedule practice for in-person presentation (Note: Averi out-of-office May 15-19)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9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518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MES Thesis Presentations</vt:lpstr>
      <vt:lpstr>Thesis Presentation</vt:lpstr>
      <vt:lpstr>Thesis Presentation Schedule </vt:lpstr>
      <vt:lpstr>One Structure for Thesis Presentations </vt:lpstr>
      <vt:lpstr>Reminders for PowerPoint</vt:lpstr>
      <vt:lpstr>Data Visualization  Label graphs and axes  Work systematically through each visualization:   This graph shows… On the X axis… On the Y axis… Make sure to notice…  (Remember: You’ve been looking at these graphs for weeks or months. Your audience is seeing them for the first time!)</vt:lpstr>
      <vt:lpstr>Reminders for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Thesis Presentations</dc:title>
  <dc:creator>Francis, Kevin</dc:creator>
  <cp:lastModifiedBy>Azar, Averi</cp:lastModifiedBy>
  <cp:revision>3</cp:revision>
  <dcterms:created xsi:type="dcterms:W3CDTF">2022-04-26T22:43:49Z</dcterms:created>
  <dcterms:modified xsi:type="dcterms:W3CDTF">2023-05-04T22:41:51Z</dcterms:modified>
</cp:coreProperties>
</file>