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D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6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67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8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9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9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1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3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1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4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0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AAD9-34BB-4EF1-93B8-9B78419F0DDC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4E098-577C-4E15-9532-F76AC34E3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54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, outdoor, tree, sky&#10;&#10;Description automatically generated">
            <a:extLst>
              <a:ext uri="{FF2B5EF4-FFF2-40B4-BE49-F238E27FC236}">
                <a16:creationId xmlns:a16="http://schemas.microsoft.com/office/drawing/2014/main" id="{56D2EB8A-CEAF-4B29-82ED-644DEB846D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3" r="12333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CF20A9-42AB-4260-8204-D1807E3A9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1" y="4995768"/>
            <a:ext cx="4861932" cy="102241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4800" kern="1200" dirty="0">
                <a:latin typeface="Avenir Next LT Pro Demi" panose="020B0704020202020204" pitchFamily="34" charset="0"/>
              </a:rPr>
              <a:t>Sign up for MES Email Updates!</a:t>
            </a: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9DBC4630-03DA-474F-BBCB-BA3AE6B31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009" y="-4998"/>
            <a:ext cx="3699164" cy="2139696"/>
          </a:xfrm>
          <a:custGeom>
            <a:avLst/>
            <a:gdLst>
              <a:gd name="connsiteX0" fmla="*/ 28633 w 4242816"/>
              <a:gd name="connsiteY0" fmla="*/ 0 h 2454158"/>
              <a:gd name="connsiteX1" fmla="*/ 4214183 w 4242816"/>
              <a:gd name="connsiteY1" fmla="*/ 0 h 2454158"/>
              <a:gd name="connsiteX2" fmla="*/ 4231864 w 4242816"/>
              <a:gd name="connsiteY2" fmla="*/ 115848 h 2454158"/>
              <a:gd name="connsiteX3" fmla="*/ 4242816 w 4242816"/>
              <a:gd name="connsiteY3" fmla="*/ 332750 h 2454158"/>
              <a:gd name="connsiteX4" fmla="*/ 2121408 w 4242816"/>
              <a:gd name="connsiteY4" fmla="*/ 2454158 h 2454158"/>
              <a:gd name="connsiteX5" fmla="*/ 0 w 4242816"/>
              <a:gd name="connsiteY5" fmla="*/ 332750 h 2454158"/>
              <a:gd name="connsiteX6" fmla="*/ 10953 w 4242816"/>
              <a:gd name="connsiteY6" fmla="*/ 115848 h 2454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42816" h="2454158">
                <a:moveTo>
                  <a:pt x="28633" y="0"/>
                </a:moveTo>
                <a:lnTo>
                  <a:pt x="4214183" y="0"/>
                </a:lnTo>
                <a:lnTo>
                  <a:pt x="4231864" y="115848"/>
                </a:lnTo>
                <a:cubicBezTo>
                  <a:pt x="4239106" y="187164"/>
                  <a:pt x="4242816" y="259524"/>
                  <a:pt x="4242816" y="332750"/>
                </a:cubicBezTo>
                <a:cubicBezTo>
                  <a:pt x="4242816" y="1504371"/>
                  <a:pt x="3293029" y="2454158"/>
                  <a:pt x="2121408" y="2454158"/>
                </a:cubicBezTo>
                <a:cubicBezTo>
                  <a:pt x="949787" y="2454158"/>
                  <a:pt x="0" y="1504371"/>
                  <a:pt x="0" y="332750"/>
                </a:cubicBezTo>
                <a:cubicBezTo>
                  <a:pt x="0" y="259524"/>
                  <a:pt x="3710" y="187164"/>
                  <a:pt x="10953" y="115848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2" name="Picture 11" descr="A picture containing tree, sky, outdoor, house&#10;&#10;Description automatically generated">
            <a:extLst>
              <a:ext uri="{FF2B5EF4-FFF2-40B4-BE49-F238E27FC236}">
                <a16:creationId xmlns:a16="http://schemas.microsoft.com/office/drawing/2014/main" id="{60A7EE36-21B4-4ABA-A687-53FA7BEDDB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r="1620"/>
          <a:stretch/>
        </p:blipFill>
        <p:spPr>
          <a:xfrm>
            <a:off x="678453" y="-1750"/>
            <a:ext cx="3412160" cy="1992417"/>
          </a:xfrm>
          <a:custGeom>
            <a:avLst/>
            <a:gdLst/>
            <a:ahLst/>
            <a:cxnLst/>
            <a:rect l="l" t="t" r="r" b="b"/>
            <a:pathLst>
              <a:path w="3913632" h="2285234">
                <a:moveTo>
                  <a:pt x="29691" y="0"/>
                </a:moveTo>
                <a:lnTo>
                  <a:pt x="3883942" y="0"/>
                </a:lnTo>
                <a:lnTo>
                  <a:pt x="3903529" y="128345"/>
                </a:lnTo>
                <a:cubicBezTo>
                  <a:pt x="3910210" y="194127"/>
                  <a:pt x="3913632" y="260873"/>
                  <a:pt x="3913632" y="328418"/>
                </a:cubicBezTo>
                <a:cubicBezTo>
                  <a:pt x="3913632" y="1409138"/>
                  <a:pt x="3037536" y="2285234"/>
                  <a:pt x="1956816" y="2285234"/>
                </a:cubicBezTo>
                <a:cubicBezTo>
                  <a:pt x="876096" y="2285234"/>
                  <a:pt x="0" y="1409138"/>
                  <a:pt x="0" y="328418"/>
                </a:cubicBezTo>
                <a:cubicBezTo>
                  <a:pt x="0" y="260873"/>
                  <a:pt x="3422" y="194127"/>
                  <a:pt x="10103" y="128345"/>
                </a:cubicBezTo>
                <a:close/>
              </a:path>
            </a:pathLst>
          </a:custGeom>
        </p:spPr>
      </p:pic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F6E384F5-137A-40B1-97F0-694CC6ECD5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37636"/>
            <a:ext cx="3323338" cy="4218615"/>
          </a:xfrm>
          <a:custGeom>
            <a:avLst/>
            <a:gdLst>
              <a:gd name="connsiteX0" fmla="*/ 640080 w 3730752"/>
              <a:gd name="connsiteY0" fmla="*/ 0 h 4735782"/>
              <a:gd name="connsiteX1" fmla="*/ 3730752 w 3730752"/>
              <a:gd name="connsiteY1" fmla="*/ 3090672 h 4735782"/>
              <a:gd name="connsiteX2" fmla="*/ 3357725 w 3730752"/>
              <a:gd name="connsiteY2" fmla="*/ 4563870 h 4735782"/>
              <a:gd name="connsiteX3" fmla="*/ 3253285 w 3730752"/>
              <a:gd name="connsiteY3" fmla="*/ 4735782 h 4735782"/>
              <a:gd name="connsiteX4" fmla="*/ 0 w 3730752"/>
              <a:gd name="connsiteY4" fmla="*/ 4735782 h 4735782"/>
              <a:gd name="connsiteX5" fmla="*/ 0 w 3730752"/>
              <a:gd name="connsiteY5" fmla="*/ 67215 h 4735782"/>
              <a:gd name="connsiteX6" fmla="*/ 17202 w 3730752"/>
              <a:gd name="connsiteY6" fmla="*/ 62792 h 4735782"/>
              <a:gd name="connsiteX7" fmla="*/ 640080 w 3730752"/>
              <a:gd name="connsiteY7" fmla="*/ 0 h 473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0752" h="4735782">
                <a:moveTo>
                  <a:pt x="640080" y="0"/>
                </a:moveTo>
                <a:cubicBezTo>
                  <a:pt x="2347011" y="0"/>
                  <a:pt x="3730752" y="1383741"/>
                  <a:pt x="3730752" y="3090672"/>
                </a:cubicBezTo>
                <a:cubicBezTo>
                  <a:pt x="3730752" y="3624088"/>
                  <a:pt x="3595621" y="4125943"/>
                  <a:pt x="3357725" y="4563870"/>
                </a:cubicBezTo>
                <a:lnTo>
                  <a:pt x="3253285" y="4735782"/>
                </a:lnTo>
                <a:lnTo>
                  <a:pt x="0" y="4735782"/>
                </a:lnTo>
                <a:lnTo>
                  <a:pt x="0" y="67215"/>
                </a:lnTo>
                <a:lnTo>
                  <a:pt x="17202" y="62792"/>
                </a:lnTo>
                <a:cubicBezTo>
                  <a:pt x="218397" y="21621"/>
                  <a:pt x="426714" y="0"/>
                  <a:pt x="640080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22" name="Picture 21" descr="A group of people standing on a hill by a lake&#10;&#10;Description automatically generated with low confidence">
            <a:extLst>
              <a:ext uri="{FF2B5EF4-FFF2-40B4-BE49-F238E27FC236}">
                <a16:creationId xmlns:a16="http://schemas.microsoft.com/office/drawing/2014/main" id="{FF054489-A01D-490D-A99E-36B1E5148D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3" r="40195" b="3"/>
          <a:stretch/>
        </p:blipFill>
        <p:spPr>
          <a:xfrm>
            <a:off x="20" y="2785610"/>
            <a:ext cx="3175345" cy="4070641"/>
          </a:xfrm>
          <a:custGeom>
            <a:avLst/>
            <a:gdLst/>
            <a:ahLst/>
            <a:cxnLst/>
            <a:rect l="l" t="t" r="r" b="b"/>
            <a:pathLst>
              <a:path w="3564638" h="4569668">
                <a:moveTo>
                  <a:pt x="640080" y="0"/>
                </a:moveTo>
                <a:cubicBezTo>
                  <a:pt x="2255269" y="0"/>
                  <a:pt x="3564638" y="1309369"/>
                  <a:pt x="3564638" y="2924558"/>
                </a:cubicBezTo>
                <a:cubicBezTo>
                  <a:pt x="3564638" y="3530254"/>
                  <a:pt x="3380508" y="4092944"/>
                  <a:pt x="3065170" y="4559707"/>
                </a:cubicBezTo>
                <a:lnTo>
                  <a:pt x="3057720" y="4569668"/>
                </a:lnTo>
                <a:lnTo>
                  <a:pt x="0" y="4569668"/>
                </a:lnTo>
                <a:lnTo>
                  <a:pt x="0" y="72448"/>
                </a:lnTo>
                <a:lnTo>
                  <a:pt x="50679" y="59417"/>
                </a:lnTo>
                <a:cubicBezTo>
                  <a:pt x="241061" y="20459"/>
                  <a:pt x="438181" y="0"/>
                  <a:pt x="640080" y="0"/>
                </a:cubicBezTo>
                <a:close/>
              </a:path>
            </a:pathLst>
          </a:custGeom>
        </p:spPr>
      </p:pic>
      <p:sp>
        <p:nvSpPr>
          <p:cNvPr id="68" name="Oval 67">
            <a:extLst>
              <a:ext uri="{FF2B5EF4-FFF2-40B4-BE49-F238E27FC236}">
                <a16:creationId xmlns:a16="http://schemas.microsoft.com/office/drawing/2014/main" id="{78418A25-6EAC-4140-BFE6-284E1925B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8057" y="1586721"/>
            <a:ext cx="2729380" cy="2729380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8" name="Picture 17" descr="Application&#10;&#10;Description automatically generated with medium confidence">
            <a:extLst>
              <a:ext uri="{FF2B5EF4-FFF2-40B4-BE49-F238E27FC236}">
                <a16:creationId xmlns:a16="http://schemas.microsoft.com/office/drawing/2014/main" id="{CDB6BC7B-78F0-4ED4-A902-83039191947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2" r="32979" b="3"/>
          <a:stretch/>
        </p:blipFill>
        <p:spPr>
          <a:xfrm>
            <a:off x="3505168" y="1745628"/>
            <a:ext cx="2447030" cy="2447030"/>
          </a:xfrm>
          <a:custGeom>
            <a:avLst/>
            <a:gdLst/>
            <a:ahLst/>
            <a:cxnLst/>
            <a:rect l="l" t="t" r="r" b="b"/>
            <a:pathLst>
              <a:path w="2852928" h="2852928">
                <a:moveTo>
                  <a:pt x="1426464" y="0"/>
                </a:moveTo>
                <a:cubicBezTo>
                  <a:pt x="2214278" y="0"/>
                  <a:pt x="2852928" y="638650"/>
                  <a:pt x="2852928" y="1426464"/>
                </a:cubicBezTo>
                <a:cubicBezTo>
                  <a:pt x="2852928" y="2214278"/>
                  <a:pt x="2214278" y="2852928"/>
                  <a:pt x="1426464" y="2852928"/>
                </a:cubicBezTo>
                <a:cubicBezTo>
                  <a:pt x="638650" y="2852928"/>
                  <a:pt x="0" y="2214278"/>
                  <a:pt x="0" y="1426464"/>
                </a:cubicBezTo>
                <a:cubicBezTo>
                  <a:pt x="0" y="638650"/>
                  <a:pt x="638650" y="0"/>
                  <a:pt x="1426464" y="0"/>
                </a:cubicBezTo>
                <a:close/>
              </a:path>
            </a:pathLst>
          </a:custGeom>
        </p:spPr>
      </p:pic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31103AB2-C090-458F-B752-294F23AFA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40124" y="-1"/>
            <a:ext cx="2902381" cy="3194123"/>
          </a:xfrm>
          <a:custGeom>
            <a:avLst/>
            <a:gdLst>
              <a:gd name="connsiteX0" fmla="*/ 198262 w 3439432"/>
              <a:gd name="connsiteY0" fmla="*/ 0 h 3785157"/>
              <a:gd name="connsiteX1" fmla="*/ 3439432 w 3439432"/>
              <a:gd name="connsiteY1" fmla="*/ 0 h 3785157"/>
              <a:gd name="connsiteX2" fmla="*/ 3439432 w 3439432"/>
              <a:gd name="connsiteY2" fmla="*/ 3697836 h 3785157"/>
              <a:gd name="connsiteX3" fmla="*/ 3318024 w 3439432"/>
              <a:gd name="connsiteY3" fmla="*/ 3729054 h 3785157"/>
              <a:gd name="connsiteX4" fmla="*/ 2761488 w 3439432"/>
              <a:gd name="connsiteY4" fmla="*/ 3785157 h 3785157"/>
              <a:gd name="connsiteX5" fmla="*/ 0 w 3439432"/>
              <a:gd name="connsiteY5" fmla="*/ 1023669 h 3785157"/>
              <a:gd name="connsiteX6" fmla="*/ 124151 w 3439432"/>
              <a:gd name="connsiteY6" fmla="*/ 202487 h 3785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39432" h="3785157">
                <a:moveTo>
                  <a:pt x="198262" y="0"/>
                </a:moveTo>
                <a:lnTo>
                  <a:pt x="3439432" y="0"/>
                </a:lnTo>
                <a:lnTo>
                  <a:pt x="3439432" y="3697836"/>
                </a:lnTo>
                <a:lnTo>
                  <a:pt x="3318024" y="3729054"/>
                </a:lnTo>
                <a:cubicBezTo>
                  <a:pt x="3138258" y="3765839"/>
                  <a:pt x="2952129" y="3785157"/>
                  <a:pt x="2761488" y="3785157"/>
                </a:cubicBezTo>
                <a:cubicBezTo>
                  <a:pt x="1236360" y="3785157"/>
                  <a:pt x="0" y="2548797"/>
                  <a:pt x="0" y="1023669"/>
                </a:cubicBezTo>
                <a:cubicBezTo>
                  <a:pt x="0" y="737708"/>
                  <a:pt x="43466" y="461898"/>
                  <a:pt x="124151" y="20248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D1845A70-CF01-406A-B915-19C6E2CA6CEA}"/>
              </a:ext>
            </a:extLst>
          </p:cNvPr>
          <p:cNvSpPr/>
          <p:nvPr/>
        </p:nvSpPr>
        <p:spPr>
          <a:xfrm>
            <a:off x="5633550" y="-1189424"/>
            <a:ext cx="4950519" cy="4872624"/>
          </a:xfrm>
          <a:prstGeom prst="flowChartConnector">
            <a:avLst/>
          </a:prstGeom>
          <a:solidFill>
            <a:srgbClr val="D2D7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Picture 55" descr="Qr code&#10;&#10;Description automatically generated">
            <a:extLst>
              <a:ext uri="{FF2B5EF4-FFF2-40B4-BE49-F238E27FC236}">
                <a16:creationId xmlns:a16="http://schemas.microsoft.com/office/drawing/2014/main" id="{CAD8EFFF-A898-4287-BB76-514BFBBED85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7" t="4932" r="5434" b="5022"/>
          <a:stretch/>
        </p:blipFill>
        <p:spPr>
          <a:xfrm>
            <a:off x="6338170" y="99748"/>
            <a:ext cx="2696572" cy="2729795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EABD1A8E-E60D-4E22-8263-73AEE3BACC5C}"/>
              </a:ext>
            </a:extLst>
          </p:cNvPr>
          <p:cNvSpPr txBox="1"/>
          <p:nvPr/>
        </p:nvSpPr>
        <p:spPr>
          <a:xfrm>
            <a:off x="6851737" y="2789245"/>
            <a:ext cx="20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Scan me!</a:t>
            </a:r>
          </a:p>
        </p:txBody>
      </p:sp>
    </p:spTree>
    <p:extLst>
      <p:ext uri="{BB962C8B-B14F-4D97-AF65-F5344CB8AC3E}">
        <p14:creationId xmlns:p14="http://schemas.microsoft.com/office/powerpoint/2010/main" val="214822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Avenir Next LT Pro Demi</vt:lpstr>
      <vt:lpstr>Bradley Hand ITC</vt:lpstr>
      <vt:lpstr>Calibri</vt:lpstr>
      <vt:lpstr>Calibri Light</vt:lpstr>
      <vt:lpstr>Office Theme</vt:lpstr>
      <vt:lpstr>Sign up for MES Email Updates!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 up for MES Email Updates</dc:title>
  <dc:creator>Azar, Averi</dc:creator>
  <cp:lastModifiedBy>Azar, Averi</cp:lastModifiedBy>
  <cp:revision>6</cp:revision>
  <dcterms:created xsi:type="dcterms:W3CDTF">2021-09-03T19:44:42Z</dcterms:created>
  <dcterms:modified xsi:type="dcterms:W3CDTF">2021-09-03T20:45:46Z</dcterms:modified>
</cp:coreProperties>
</file>