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6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6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9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3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4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0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AAD9-34BB-4EF1-93B8-9B78419F0DD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4E098-577C-4E15-9532-F76AC34E3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4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tree, sky&#10;&#10;Description automatically generated">
            <a:extLst>
              <a:ext uri="{FF2B5EF4-FFF2-40B4-BE49-F238E27FC236}">
                <a16:creationId xmlns:a16="http://schemas.microsoft.com/office/drawing/2014/main" id="{56D2EB8A-CEAF-4B29-82ED-644DEB846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3" r="1233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CF20A9-42AB-4260-8204-D1807E3A9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1" y="4995768"/>
            <a:ext cx="4861932" cy="102241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800" kern="1200" dirty="0">
                <a:latin typeface="Avenir Next LT Pro Demi" panose="020B0704020202020204" pitchFamily="34" charset="0"/>
              </a:rPr>
              <a:t>Sign up for MES Email Updates!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009" y="-4998"/>
            <a:ext cx="3699164" cy="2139696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Picture 11" descr="A picture containing tree, sky, outdoor, house&#10;&#10;Description automatically generated">
            <a:extLst>
              <a:ext uri="{FF2B5EF4-FFF2-40B4-BE49-F238E27FC236}">
                <a16:creationId xmlns:a16="http://schemas.microsoft.com/office/drawing/2014/main" id="{60A7EE36-21B4-4ABA-A687-53FA7BEDDB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r="1620"/>
          <a:stretch/>
        </p:blipFill>
        <p:spPr>
          <a:xfrm>
            <a:off x="678453" y="-1750"/>
            <a:ext cx="3412160" cy="1992417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37636"/>
            <a:ext cx="3323338" cy="4218615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2" name="Picture 21" descr="A group of people standing on a hill by a lake&#10;&#10;Description automatically generated with low confidence">
            <a:extLst>
              <a:ext uri="{FF2B5EF4-FFF2-40B4-BE49-F238E27FC236}">
                <a16:creationId xmlns:a16="http://schemas.microsoft.com/office/drawing/2014/main" id="{FF054489-A01D-490D-A99E-36B1E5148D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3" r="40195" b="3"/>
          <a:stretch/>
        </p:blipFill>
        <p:spPr>
          <a:xfrm>
            <a:off x="20" y="2785610"/>
            <a:ext cx="3175345" cy="4070641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68" name="Oval 67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8057" y="1586721"/>
            <a:ext cx="2729380" cy="272938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8" name="Picture 17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CDB6BC7B-78F0-4ED4-A902-83039191947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2" r="32979" b="3"/>
          <a:stretch/>
        </p:blipFill>
        <p:spPr>
          <a:xfrm>
            <a:off x="3505168" y="1745628"/>
            <a:ext cx="2447030" cy="2447030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0124" y="-1"/>
            <a:ext cx="2902381" cy="3194123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D1845A70-CF01-406A-B915-19C6E2CA6CEA}"/>
              </a:ext>
            </a:extLst>
          </p:cNvPr>
          <p:cNvSpPr/>
          <p:nvPr/>
        </p:nvSpPr>
        <p:spPr>
          <a:xfrm>
            <a:off x="5633550" y="-1189424"/>
            <a:ext cx="4950519" cy="4872624"/>
          </a:xfrm>
          <a:prstGeom prst="flowChartConnector">
            <a:avLst/>
          </a:prstGeom>
          <a:solidFill>
            <a:srgbClr val="D2D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Qr code&#10;&#10;Description automatically generated">
            <a:extLst>
              <a:ext uri="{FF2B5EF4-FFF2-40B4-BE49-F238E27FC236}">
                <a16:creationId xmlns:a16="http://schemas.microsoft.com/office/drawing/2014/main" id="{CAD8EFFF-A898-4287-BB76-514BFBBED8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7" t="4932" r="5434" b="5022"/>
          <a:stretch/>
        </p:blipFill>
        <p:spPr>
          <a:xfrm>
            <a:off x="6338170" y="99748"/>
            <a:ext cx="2696572" cy="272979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ABD1A8E-E60D-4E22-8263-73AEE3BACC5C}"/>
              </a:ext>
            </a:extLst>
          </p:cNvPr>
          <p:cNvSpPr txBox="1"/>
          <p:nvPr/>
        </p:nvSpPr>
        <p:spPr>
          <a:xfrm>
            <a:off x="6851737" y="2789245"/>
            <a:ext cx="20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Scan me!</a:t>
            </a:r>
          </a:p>
        </p:txBody>
      </p:sp>
    </p:spTree>
    <p:extLst>
      <p:ext uri="{BB962C8B-B14F-4D97-AF65-F5344CB8AC3E}">
        <p14:creationId xmlns:p14="http://schemas.microsoft.com/office/powerpoint/2010/main" val="21482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 Demi</vt:lpstr>
      <vt:lpstr>Bradley Hand ITC</vt:lpstr>
      <vt:lpstr>Calibri</vt:lpstr>
      <vt:lpstr>Calibri Light</vt:lpstr>
      <vt:lpstr>Office Theme</vt:lpstr>
      <vt:lpstr>Sign up for MES Email Updates!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up for MES Email Updates</dc:title>
  <dc:creator>Azar, Averi</dc:creator>
  <cp:lastModifiedBy>Azar, Averi</cp:lastModifiedBy>
  <cp:revision>6</cp:revision>
  <dcterms:created xsi:type="dcterms:W3CDTF">2021-09-03T19:44:42Z</dcterms:created>
  <dcterms:modified xsi:type="dcterms:W3CDTF">2021-09-03T20:45:46Z</dcterms:modified>
</cp:coreProperties>
</file>