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5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6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5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7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8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2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0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2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5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7A387-029E-4D2B-A7EE-307E004674AE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DEB44-156C-4F8D-B4DE-DA5B6504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94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D Signat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832" b="89857" l="3462" r="97692">
                        <a14:foregroundMark x1="11077" y1="67111" x2="11077" y2="67111"/>
                        <a14:foregroundMark x1="46000" y1="71209" x2="46000" y2="71209"/>
                        <a14:foregroundMark x1="78462" y1="48566" x2="78462" y2="48566"/>
                        <a14:backgroundMark x1="26846" y1="29201" x2="26846" y2="29201"/>
                        <a14:backgroundMark x1="26846" y1="27459" x2="26846" y2="27459"/>
                        <a14:backgroundMark x1="26615" y1="30840" x2="26615" y2="30840"/>
                        <a14:backgroundMark x1="26308" y1="32992" x2="26308" y2="32992"/>
                        <a14:backgroundMark x1="28538" y1="34221" x2="28538" y2="34221"/>
                        <a14:backgroundMark x1="26308" y1="33709" x2="26308" y2="33709"/>
                        <a14:backgroundMark x1="26231" y1="34324" x2="26231" y2="34324"/>
                        <a14:backgroundMark x1="49077" y1="75102" x2="49077" y2="751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" y="1587"/>
            <a:ext cx="9211542" cy="690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722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Azar, Averi</dc:creator>
  <cp:lastModifiedBy>averi.a.azar@evergreen.edu</cp:lastModifiedBy>
  <cp:revision>2</cp:revision>
  <dcterms:created xsi:type="dcterms:W3CDTF">2020-04-10T13:59:00Z</dcterms:created>
  <dcterms:modified xsi:type="dcterms:W3CDTF">2020-04-10T14:08:05Z</dcterms:modified>
</cp:coreProperties>
</file>