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244E-3850-4BAA-B6FA-93402A0EEB9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B82D-1B03-4B42-B3B9-F4297541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5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244E-3850-4BAA-B6FA-93402A0EEB9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B82D-1B03-4B42-B3B9-F4297541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11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244E-3850-4BAA-B6FA-93402A0EEB9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B82D-1B03-4B42-B3B9-F4297541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0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244E-3850-4BAA-B6FA-93402A0EEB9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B82D-1B03-4B42-B3B9-F4297541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4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244E-3850-4BAA-B6FA-93402A0EEB9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B82D-1B03-4B42-B3B9-F4297541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9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244E-3850-4BAA-B6FA-93402A0EEB9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B82D-1B03-4B42-B3B9-F4297541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7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244E-3850-4BAA-B6FA-93402A0EEB9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B82D-1B03-4B42-B3B9-F4297541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6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244E-3850-4BAA-B6FA-93402A0EEB9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B82D-1B03-4B42-B3B9-F4297541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8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244E-3850-4BAA-B6FA-93402A0EEB9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B82D-1B03-4B42-B3B9-F4297541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4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244E-3850-4BAA-B6FA-93402A0EEB9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B82D-1B03-4B42-B3B9-F4297541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2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244E-3850-4BAA-B6FA-93402A0EEB9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B82D-1B03-4B42-B3B9-F4297541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244E-3850-4BAA-B6FA-93402A0EEB9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B82D-1B03-4B42-B3B9-F4297541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1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714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56143" cy="69270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65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0264" cy="6961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50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4"/>
            <a:ext cx="9144000" cy="6855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35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The Evergreen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Azar, Averi</dc:creator>
  <cp:lastModifiedBy>Azar, Averi</cp:lastModifiedBy>
  <cp:revision>1</cp:revision>
  <dcterms:created xsi:type="dcterms:W3CDTF">2021-05-11T20:01:34Z</dcterms:created>
  <dcterms:modified xsi:type="dcterms:W3CDTF">2021-05-11T20:52:40Z</dcterms:modified>
</cp:coreProperties>
</file>