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B2C090C-1E6C-468E-9076-714A59F95079}">
          <p14:sldIdLst>
            <p14:sldId id="258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2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52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3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3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80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3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45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1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6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7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C3B9-C6A8-43A2-ADBE-51DC3FCB8CE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D8369-1A3E-4FDB-8556-82623744B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DF2C4-1A0E-4FD6-BD4F-8A77249D7520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BE37-8C23-4E36-A3BD-B4152E8ED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4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49"/>
            <a:ext cx="9220200" cy="6915150"/>
          </a:xfrm>
        </p:spPr>
      </p:pic>
    </p:spTree>
    <p:extLst>
      <p:ext uri="{BB962C8B-B14F-4D97-AF65-F5344CB8AC3E}">
        <p14:creationId xmlns:p14="http://schemas.microsoft.com/office/powerpoint/2010/main" val="29759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502011"/>
            <a:ext cx="8458200" cy="63436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28" y="3453246"/>
            <a:ext cx="4438072" cy="3328554"/>
          </a:xfrm>
          <a:prstGeom prst="rect">
            <a:avLst/>
          </a:prstGeom>
          <a:effectLst>
            <a:glow rad="2540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64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64" y="169627"/>
            <a:ext cx="9160164" cy="66883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228600"/>
            <a:ext cx="5943600" cy="114300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Conservation in the face of Land-Use &amp; Climate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164" y="6077128"/>
            <a:ext cx="1006764" cy="933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" y="32358"/>
            <a:ext cx="9122467" cy="2003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33362"/>
            <a:ext cx="8324272" cy="1699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36" y="2209800"/>
            <a:ext cx="8324272" cy="44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" y="32358"/>
            <a:ext cx="9122467" cy="2003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9" y="2217944"/>
            <a:ext cx="8305799" cy="44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Azar, Averi</dc:creator>
  <cp:lastModifiedBy>Azar, Averi</cp:lastModifiedBy>
  <cp:revision>1</cp:revision>
  <dcterms:created xsi:type="dcterms:W3CDTF">2021-05-11T00:25:39Z</dcterms:created>
  <dcterms:modified xsi:type="dcterms:W3CDTF">2021-05-11T00:27:25Z</dcterms:modified>
</cp:coreProperties>
</file>