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F4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51F0F-253F-51C3-318F-00FE73ACF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7609BE-F1B7-EC52-3B06-D2CF1043F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ADB95-1821-A6BA-1B88-4A1CC16866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C6EF-4860-40F1-AB96-C9E6371EFC6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77F84-DE90-90C2-F43C-0D6E0B628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AA02A-CF14-2339-C071-66601BB6E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DD53-B1AB-4FE4-A146-8FC1520A0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88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85B56-EA20-B49D-9D7D-730DDAC8A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D359C8-9F10-2E0A-CCEB-F974F6676F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E6661-AF55-E5EC-C11A-9CA34804C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C6EF-4860-40F1-AB96-C9E6371EFC6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7BD4B-338C-1970-6E18-A17605784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5474C-9D5E-245A-6546-4ABB2E542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DD53-B1AB-4FE4-A146-8FC1520A0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23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43EE64-54A1-11A4-C47F-0CDC164944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53940A-BA35-B350-89A1-A75258438D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241E3-A6E6-3A70-023E-23DAFD2F3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C6EF-4860-40F1-AB96-C9E6371EFC6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EA60E-A44F-F0E7-4529-8CC70D593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4BC3E-D738-868F-AABB-62ED5E6F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DD53-B1AB-4FE4-A146-8FC1520A0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00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38EC5-C95C-9E9C-2F5B-0EEFF4C44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B04EF-CF95-B890-7443-9D4DE504F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506967-D17D-0D0A-19CF-8918A9834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C6EF-4860-40F1-AB96-C9E6371EFC6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70F85-2FC5-8358-A51E-427BFEED9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B46DD-997E-9D4B-E829-DC6763B99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DD53-B1AB-4FE4-A146-8FC1520A0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1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FDD36-9F10-EB62-011B-DBD491F2C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F238A-7412-E406-C03D-A055D46AF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E4B95-9C4B-24F4-A991-CA5FA23F1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C6EF-4860-40F1-AB96-C9E6371EFC6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71E34-28DD-AA05-2317-1850BECE7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A717A-72B2-786F-1890-0D2C32D7A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DD53-B1AB-4FE4-A146-8FC1520A0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2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30261-86EE-F271-F5B8-A950CBBAC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1C7ED-09AE-084A-2428-173042F303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3AE5D2-2987-403D-EA4E-8EF7740294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8A6317-479A-D918-896B-A4B3460F5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C6EF-4860-40F1-AB96-C9E6371EFC6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5D381-2F7D-7829-FF59-94F9BC2EF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293E1B-2AB9-7A87-CC83-5DDC6B44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DD53-B1AB-4FE4-A146-8FC1520A0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5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6C69D-F790-30DE-7CD7-9D5EFEB76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346602-0607-8D0D-6BD4-92BA774F45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C3171-72C1-FA95-6760-B69AAAE30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79C3C1-75C2-6088-50BC-D3D95D204E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474C97-B813-FE40-86FD-82A4F2A232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4A11D2-988E-80B7-02F3-84F3C7A78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C6EF-4860-40F1-AB96-C9E6371EFC6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8FFD90-DF0E-2FDE-B759-B6DFF89CC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C9D687-DCCC-E0EC-6B53-67402A649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DD53-B1AB-4FE4-A146-8FC1520A0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2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ED1F9-9543-08AD-588D-33FC65747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991DFF-69CA-AF68-49D5-7E665EA2F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C6EF-4860-40F1-AB96-C9E6371EFC6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3563B9-9891-F9D0-F575-5F3ECFDE3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575C83-7668-D6F1-E78D-2B9D908B0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DD53-B1AB-4FE4-A146-8FC1520A0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79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5FC798-7305-ECEA-FF55-2E3953A5E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C6EF-4860-40F1-AB96-C9E6371EFC6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7AAA30-FFA9-EEF4-FD4B-88E5F22DD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19E272-2814-6C4A-D570-551E7C984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DD53-B1AB-4FE4-A146-8FC1520A0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939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2FB6A-E069-A65E-02C1-0074914AF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B4F19-2345-D6CD-5788-4D257FA82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C6FE82-9A60-F846-FC90-DBECB99834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8112A-33CE-D6E2-A04E-E0BD379A2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C6EF-4860-40F1-AB96-C9E6371EFC6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396696-4003-FBE4-CDB7-FA1BEF058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5C406B-9FA4-AE5E-140C-5A7993FA5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DD53-B1AB-4FE4-A146-8FC1520A0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176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3B0FA-1EEB-7C72-7FA6-B5AABC8CA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C700BF-143B-1F35-A551-F80FAAA28B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1919E5-59B7-BF20-A516-145DBB1914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804813-C368-00DB-D8AC-565AB5860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2C6EF-4860-40F1-AB96-C9E6371EFC6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130029-F7AF-DDCF-A07E-BAF2F466E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7FED52-9F81-6301-B053-BD85FFF22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6DD53-B1AB-4FE4-A146-8FC1520A0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10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440A47-65D7-1CCD-ABD9-8A4081B3D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384698-915B-CC50-1970-CD6CFF7B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0F501-9BAE-F175-E86F-6227BCA47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2C6EF-4860-40F1-AB96-C9E6371EFC6F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16270-D2B4-9342-0095-B2AB22E0A0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E8786-2B11-C137-9876-40BA4EAFB3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6DD53-B1AB-4FE4-A146-8FC1520A0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85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49ED6-79D7-6830-72F5-726F927100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C048E3-31A6-2496-61B6-9320360DB5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-up of a plant&#10;&#10;Description automatically generated">
            <a:extLst>
              <a:ext uri="{FF2B5EF4-FFF2-40B4-BE49-F238E27FC236}">
                <a16:creationId xmlns:a16="http://schemas.microsoft.com/office/drawing/2014/main" id="{E54CD14B-A1D4-7649-A485-D64DC61792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181E57-2860-2454-BB1E-BE2DB8F65E29}"/>
              </a:ext>
            </a:extLst>
          </p:cNvPr>
          <p:cNvSpPr txBox="1"/>
          <p:nvPr/>
        </p:nvSpPr>
        <p:spPr>
          <a:xfrm>
            <a:off x="638828" y="5257800"/>
            <a:ext cx="6062597" cy="1200329"/>
          </a:xfrm>
          <a:prstGeom prst="rect">
            <a:avLst/>
          </a:prstGeom>
          <a:solidFill>
            <a:srgbClr val="E2F4F6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Next LT Pro Demi" panose="020B0704020202020204" pitchFamily="34" charset="0"/>
                <a:ea typeface="Verdana" panose="020B0604030504040204" pitchFamily="34" charset="0"/>
              </a:rPr>
              <a:t>September 28, 4:30-6:30 pm, Pacific Time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Next LT Pro Demi" panose="020B0704020202020204" pitchFamily="34" charset="0"/>
                <a:ea typeface="Verdana" panose="020B0604030504040204" pitchFamily="34" charset="0"/>
              </a:rPr>
              <a:t>The Evergreen State College </a:t>
            </a:r>
          </a:p>
          <a:p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Avenir Next LT Pro Demi" panose="020B0704020202020204" pitchFamily="34" charset="0"/>
                <a:ea typeface="Verdana" panose="020B0604030504040204" pitchFamily="34" charset="0"/>
              </a:rPr>
              <a:t>SEM II</a:t>
            </a:r>
            <a:r>
              <a:rPr lang="en-US" sz="2400">
                <a:solidFill>
                  <a:schemeClr val="tx1">
                    <a:lumMod val="85000"/>
                    <a:lumOff val="15000"/>
                  </a:schemeClr>
                </a:solidFill>
                <a:latin typeface="Avenir Next LT Pro Demi" panose="020B0704020202020204" pitchFamily="34" charset="0"/>
                <a:ea typeface="Verdana" panose="020B0604030504040204" pitchFamily="34" charset="0"/>
              </a:rPr>
              <a:t>, E1107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Avenir Next LT Pro Demi" panose="020B070402020202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178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Next LT Pro Demi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Azar, Averi</dc:creator>
  <cp:lastModifiedBy>Azar, Averi</cp:lastModifiedBy>
  <cp:revision>1</cp:revision>
  <dcterms:created xsi:type="dcterms:W3CDTF">2023-07-28T20:34:10Z</dcterms:created>
  <dcterms:modified xsi:type="dcterms:W3CDTF">2023-08-07T19:28:01Z</dcterms:modified>
</cp:coreProperties>
</file>