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F4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7520A-D000-4C04-9839-E4E2BA7D67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22DB8E-F590-4E75-8C11-6823348111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0325ED-A41F-404B-ADF9-28A8D61EA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D1E7-673A-4D0D-A6FA-570D64313724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04AB16-3903-4627-A0DA-A05791080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FD1970-8221-4F95-A21E-D97624C0D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4588-3A08-46E1-AAB1-8F45CBC58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515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4CA3C-BC2F-4FC2-AE3D-5E6468310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599A63-A4D3-4F9D-857D-C837B082D6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36AE2E-4965-4BF4-A9F1-EFBB55B03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D1E7-673A-4D0D-A6FA-570D64313724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E2B95-97C5-42EB-A549-0D186F55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717C3D-3977-494A-B018-B27FD4A79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4588-3A08-46E1-AAB1-8F45CBC58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811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9AAFF3-2293-4A34-826B-6426A929E7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B9FA38-B80D-424C-94FC-69B3E7EA5D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4DEA77-80A8-43BC-84B7-EDA56BFC8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D1E7-673A-4D0D-A6FA-570D64313724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02FBB3-8CDE-45A8-B0B2-1BE326C49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07E450-481B-48D6-92BA-6EB701A58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4588-3A08-46E1-AAB1-8F45CBC58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435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53447-9E22-453C-958A-E2DE67B32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BA291-0FB9-43DC-9935-49AA3D555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5F4428-59EE-4A73-A7BC-E6C5865CD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D1E7-673A-4D0D-A6FA-570D64313724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2A8B63-844F-4289-8771-5277C77DD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CE6BD-F867-414B-A997-52356DFC2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4588-3A08-46E1-AAB1-8F45CBC58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810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9AD5E-F6E4-4115-98DA-31DE5C92F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A38A9B-7885-4865-B7C4-368CBE3E2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E05799-BAED-48A1-A5B4-C0CE46FC5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D1E7-673A-4D0D-A6FA-570D64313724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2FDCD4-1FB1-42DA-A586-F616BEF0D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AE52D-1B98-44CC-B703-C421F05DF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4588-3A08-46E1-AAB1-8F45CBC58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646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7AFAE-CC70-4995-A78A-3A903459B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4F697-ECDD-4883-BF04-C4F335E468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42B36D-4D66-4792-9F33-E82805C197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6A7A1F-5B6C-4F46-AE8E-C662A7736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D1E7-673A-4D0D-A6FA-570D64313724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721751-6996-4E8E-BCCE-B29F3DDF7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2F0446-8691-458D-A2EF-96A3A59E0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4588-3A08-46E1-AAB1-8F45CBC58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719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9D0CB-8A88-4488-BC21-6178E3FEC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2CBD60-1FC2-458A-9F54-D0C2AC4D4B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2D9F10-48B5-4168-921E-6B0A2C2C3C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EA7611-B446-4554-AB57-63C026843E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A85651-16EF-42A7-9B55-3B22FCE93F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E532D5-CCB0-4FC4-8526-867DE8B91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D1E7-673A-4D0D-A6FA-570D64313724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779DFA-01EB-405C-AA5D-ED1BC6F84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524584-CB2C-4258-B72A-581D99CFA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4588-3A08-46E1-AAB1-8F45CBC58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617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79870-FBC3-47AA-A691-434B35E0B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C05057-E399-4A00-8DD0-0E415A1E1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D1E7-673A-4D0D-A6FA-570D64313724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AD6910-7AC0-40AF-A90F-1CC741C15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E8B42A-B7B6-4EA7-89DB-C69AA3F44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4588-3A08-46E1-AAB1-8F45CBC58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347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B7932A-C3E3-4D37-9769-267C49602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D1E7-673A-4D0D-A6FA-570D64313724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10397D-0A34-4D98-A68B-2C6BCA900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3223E0-5A12-4AAF-AE07-450807504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4588-3A08-46E1-AAB1-8F45CBC58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427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E8058-61D0-4682-AE02-6CC469169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E1CD1-FB8A-4CD1-9CBB-CD3F325F26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66A851-97F8-41EC-81D7-1D6B3C02D8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9B60FD-89AF-45ED-9445-82A029128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D1E7-673A-4D0D-A6FA-570D64313724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9F590B-5A9A-4806-81B7-EAFBFEE51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A9B00A-2C14-4054-848D-C97D9B569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4588-3A08-46E1-AAB1-8F45CBC58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60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57A97-DE40-437E-99E9-C0654DD89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9E6515-15AC-41C2-8D43-853198A5B4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D356AB-A72F-46A9-A000-019042A521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D0C9B2-5B79-4897-8873-74C9B8BA5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D1E7-673A-4D0D-A6FA-570D64313724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E28E6D-4D8A-4F00-989B-B00808FE1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800D3F-5C58-476E-A14C-22A8EA543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4588-3A08-46E1-AAB1-8F45CBC58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26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1BC948-BF7E-42AD-92CB-974C8A3FE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A3F93F-061C-4C19-A8AD-84F8182261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E61BD6-3258-4645-B547-4D57792B04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7D1E7-673A-4D0D-A6FA-570D64313724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6BB73F-3248-4EEB-A851-CE5048491F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D6027B-4EED-4535-B4BE-AC807A7F9F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94588-3A08-46E1-AAB1-8F45CBC58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78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67C95E0-5325-44C0-98A5-6FD382A044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picture containing text, plant, leaf&#10;&#10;Description automatically generated">
            <a:extLst>
              <a:ext uri="{FF2B5EF4-FFF2-40B4-BE49-F238E27FC236}">
                <a16:creationId xmlns:a16="http://schemas.microsoft.com/office/drawing/2014/main" id="{A48F27E7-7069-46AE-8756-46ECCC11BF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1E65E7F-4F1A-4B67-A4C9-1481BEF065ED}"/>
              </a:ext>
            </a:extLst>
          </p:cNvPr>
          <p:cNvSpPr txBox="1"/>
          <p:nvPr/>
        </p:nvSpPr>
        <p:spPr>
          <a:xfrm>
            <a:off x="1979112" y="5257800"/>
            <a:ext cx="350729" cy="461665"/>
          </a:xfrm>
          <a:prstGeom prst="rect">
            <a:avLst/>
          </a:prstGeom>
          <a:solidFill>
            <a:srgbClr val="E2F4F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badi" panose="020B0604020104020204" pitchFamily="34" charset="0"/>
              </a:rPr>
              <a:t>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7D60CA5-1567-41B3-B066-CCCFA14A9713}"/>
              </a:ext>
            </a:extLst>
          </p:cNvPr>
          <p:cNvSpPr txBox="1"/>
          <p:nvPr/>
        </p:nvSpPr>
        <p:spPr>
          <a:xfrm>
            <a:off x="2430049" y="5257799"/>
            <a:ext cx="3557392" cy="461665"/>
          </a:xfrm>
          <a:prstGeom prst="rect">
            <a:avLst/>
          </a:prstGeom>
          <a:solidFill>
            <a:srgbClr val="E2F4F6"/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badi" panose="020B0604020104020204" pitchFamily="34" charset="0"/>
              </a:rPr>
              <a:t>4:30-6:30, Pacific Time</a:t>
            </a:r>
          </a:p>
        </p:txBody>
      </p:sp>
    </p:spTree>
    <p:extLst>
      <p:ext uri="{BB962C8B-B14F-4D97-AF65-F5344CB8AC3E}">
        <p14:creationId xmlns:p14="http://schemas.microsoft.com/office/powerpoint/2010/main" val="3146419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5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Abadi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Azar, Averi</dc:creator>
  <cp:lastModifiedBy>Azar, Averi</cp:lastModifiedBy>
  <cp:revision>3</cp:revision>
  <dcterms:created xsi:type="dcterms:W3CDTF">2022-09-27T18:24:14Z</dcterms:created>
  <dcterms:modified xsi:type="dcterms:W3CDTF">2022-10-03T18:55:31Z</dcterms:modified>
</cp:coreProperties>
</file>