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0" r:id="rId3"/>
    <p:sldId id="289" r:id="rId4"/>
    <p:sldId id="293" r:id="rId5"/>
    <p:sldId id="256" r:id="rId6"/>
    <p:sldId id="264" r:id="rId7"/>
    <p:sldId id="262" r:id="rId8"/>
    <p:sldId id="282" r:id="rId9"/>
    <p:sldId id="271" r:id="rId10"/>
    <p:sldId id="265" r:id="rId11"/>
    <p:sldId id="258" r:id="rId12"/>
    <p:sldId id="274" r:id="rId13"/>
    <p:sldId id="294" r:id="rId14"/>
    <p:sldId id="276" r:id="rId15"/>
    <p:sldId id="261" r:id="rId16"/>
    <p:sldId id="291" r:id="rId17"/>
    <p:sldId id="268" r:id="rId18"/>
    <p:sldId id="286" r:id="rId19"/>
    <p:sldId id="281" r:id="rId20"/>
    <p:sldId id="273" r:id="rId21"/>
    <p:sldId id="259" r:id="rId22"/>
    <p:sldId id="267" r:id="rId23"/>
    <p:sldId id="288" r:id="rId24"/>
    <p:sldId id="283" r:id="rId25"/>
    <p:sldId id="279" r:id="rId26"/>
    <p:sldId id="278" r:id="rId27"/>
    <p:sldId id="266" r:id="rId28"/>
    <p:sldId id="284" r:id="rId29"/>
    <p:sldId id="280" r:id="rId30"/>
    <p:sldId id="260" r:id="rId31"/>
    <p:sldId id="277" r:id="rId32"/>
    <p:sldId id="263" r:id="rId33"/>
    <p:sldId id="270" r:id="rId34"/>
    <p:sldId id="287" r:id="rId35"/>
    <p:sldId id="275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2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3326-6EF9-4297-8D98-89F485316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458" y="260847"/>
            <a:ext cx="4295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Amelia Abernathy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241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301" y="260847"/>
            <a:ext cx="3377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Sarah </a:t>
            </a:r>
            <a:r>
              <a:rPr lang="en-US" sz="4400" dirty="0" err="1" smtClean="0"/>
              <a:t>Croston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471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0417" y="260847"/>
            <a:ext cx="3091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Danika Davis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90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950" y="260847"/>
            <a:ext cx="2908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Alyssa Estes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796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5729" y="1896619"/>
            <a:ext cx="34917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Not Pictured:</a:t>
            </a:r>
          </a:p>
          <a:p>
            <a:r>
              <a:rPr lang="en-US" sz="4400" dirty="0" smtClean="0"/>
              <a:t>Marina </a:t>
            </a:r>
            <a:r>
              <a:rPr lang="en-US" sz="4400" dirty="0" err="1" smtClean="0"/>
              <a:t>Glisic</a:t>
            </a:r>
            <a:endParaRPr lang="en-US" sz="4400" dirty="0" smtClean="0"/>
          </a:p>
          <a:p>
            <a:r>
              <a:rPr lang="en-US" sz="4400" dirty="0" smtClean="0"/>
              <a:t>Jonathan </a:t>
            </a:r>
            <a:r>
              <a:rPr lang="en-US" sz="4400" dirty="0" err="1" smtClean="0"/>
              <a:t>Grell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10021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0200" y="88832"/>
            <a:ext cx="4671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Robert (Bobby) Hall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207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890" y="260847"/>
            <a:ext cx="1886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Kris Hill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073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5878" y="176461"/>
            <a:ext cx="2520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Lisa Hillier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372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5707" y="260847"/>
            <a:ext cx="2600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Kyle </a:t>
            </a:r>
            <a:r>
              <a:rPr lang="en-US" sz="4400" dirty="0" err="1" smtClean="0"/>
              <a:t>Hontz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635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4985" y="260847"/>
            <a:ext cx="3222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Brandie Horn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15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0400" y="79778"/>
            <a:ext cx="5111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Matthew (Matt) Knox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627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3237" y="352922"/>
            <a:ext cx="4485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Daniel (Dan) Alden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803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3484" y="260847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Erika Larson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68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1897" y="79778"/>
            <a:ext cx="3108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Sarah Larson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532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7988" y="260847"/>
            <a:ext cx="5396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Randall (Adam) Martin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055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781" y="260847"/>
            <a:ext cx="429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Caitlin McNamara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631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753" y="260847"/>
            <a:ext cx="3648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Jaileen</a:t>
            </a:r>
            <a:r>
              <a:rPr lang="en-US" sz="4400" dirty="0" smtClean="0"/>
              <a:t> Merced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9304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449" y="106939"/>
            <a:ext cx="3435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Shohei</a:t>
            </a:r>
            <a:r>
              <a:rPr lang="en-US" sz="4400" dirty="0" smtClean="0"/>
              <a:t> Morita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525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8805" y="260847"/>
            <a:ext cx="2934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Claire Olson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903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777" y="260847"/>
            <a:ext cx="4888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Alexander </a:t>
            </a:r>
            <a:r>
              <a:rPr lang="en-US" sz="4400" dirty="0" err="1" smtClean="0"/>
              <a:t>Pavlinovic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123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712" y="94980"/>
            <a:ext cx="4240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Savannah Richard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128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1331" y="260847"/>
            <a:ext cx="3909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Melissa Sanchez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4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420" y="260847"/>
            <a:ext cx="5525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Timothy (Tim) Atkinson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6578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3250" y="260847"/>
            <a:ext cx="2765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Jesika</a:t>
            </a:r>
            <a:r>
              <a:rPr lang="en-US" sz="4400" dirty="0" smtClean="0"/>
              <a:t> Sand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605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6722" y="260847"/>
            <a:ext cx="3178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Alex </a:t>
            </a:r>
            <a:r>
              <a:rPr lang="en-US" sz="4400" dirty="0" err="1" smtClean="0"/>
              <a:t>Seebeck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1048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319" y="260847"/>
            <a:ext cx="3811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Megan </a:t>
            </a:r>
            <a:r>
              <a:rPr lang="en-US" sz="4400" dirty="0" err="1" smtClean="0"/>
              <a:t>Sharrow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732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523" y="260847"/>
            <a:ext cx="4012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Melissa Stebbins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6021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405" y="260847"/>
            <a:ext cx="242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Erin </a:t>
            </a:r>
            <a:r>
              <a:rPr lang="en-US" sz="4400" dirty="0" err="1" smtClean="0"/>
              <a:t>Stehr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7133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7826" y="260847"/>
            <a:ext cx="3056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David Stocks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0579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6299" y="176461"/>
            <a:ext cx="5339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Johannes (JJ) </a:t>
            </a:r>
            <a:r>
              <a:rPr lang="en-US" sz="4400" dirty="0" err="1" smtClean="0"/>
              <a:t>Wukasch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260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675" y="176461"/>
            <a:ext cx="3718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James Blacklaw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66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9393" y="260847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Carly Boyd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71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962" y="260847"/>
            <a:ext cx="3654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Hanna </a:t>
            </a:r>
            <a:r>
              <a:rPr lang="en-US" sz="4400" dirty="0" err="1" smtClean="0"/>
              <a:t>Broback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80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155" y="176461"/>
            <a:ext cx="6597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Gennifer</a:t>
            </a:r>
            <a:r>
              <a:rPr lang="en-US" sz="4400" dirty="0" smtClean="0"/>
              <a:t> (</a:t>
            </a:r>
            <a:r>
              <a:rPr lang="en-US" sz="4400" dirty="0" err="1" smtClean="0"/>
              <a:t>Genni</a:t>
            </a:r>
            <a:r>
              <a:rPr lang="en-US" sz="4400" dirty="0" smtClean="0"/>
              <a:t>) Brookshire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360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289" y="260847"/>
            <a:ext cx="3811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Megan </a:t>
            </a:r>
            <a:r>
              <a:rPr lang="en-US" sz="4400" dirty="0" err="1" smtClean="0"/>
              <a:t>Bungum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348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897" y="260847"/>
            <a:ext cx="3956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Jessica Converse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334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98</Words>
  <Application>Microsoft Office PowerPoint</Application>
  <PresentationFormat>Widescreen</PresentationFormat>
  <Paragraphs>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Rubick, Trudy (staff)</dc:creator>
  <cp:lastModifiedBy>Rubick, Trudy (staff)</cp:lastModifiedBy>
  <cp:revision>9</cp:revision>
  <dcterms:created xsi:type="dcterms:W3CDTF">2019-10-01T22:02:06Z</dcterms:created>
  <dcterms:modified xsi:type="dcterms:W3CDTF">2019-10-01T23:14:10Z</dcterms:modified>
</cp:coreProperties>
</file>