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2" r:id="rId3"/>
    <p:sldId id="273" r:id="rId4"/>
    <p:sldId id="265" r:id="rId5"/>
    <p:sldId id="284" r:id="rId6"/>
    <p:sldId id="263" r:id="rId7"/>
    <p:sldId id="279" r:id="rId8"/>
    <p:sldId id="261" r:id="rId9"/>
    <p:sldId id="289" r:id="rId10"/>
    <p:sldId id="259" r:id="rId11"/>
    <p:sldId id="267" r:id="rId12"/>
    <p:sldId id="262" r:id="rId13"/>
    <p:sldId id="268" r:id="rId14"/>
    <p:sldId id="276" r:id="rId15"/>
    <p:sldId id="264" r:id="rId16"/>
    <p:sldId id="288" r:id="rId17"/>
    <p:sldId id="274" r:id="rId18"/>
    <p:sldId id="291" r:id="rId19"/>
    <p:sldId id="280" r:id="rId20"/>
    <p:sldId id="293" r:id="rId21"/>
    <p:sldId id="270" r:id="rId22"/>
    <p:sldId id="258" r:id="rId23"/>
    <p:sldId id="286" r:id="rId24"/>
    <p:sldId id="290" r:id="rId25"/>
    <p:sldId id="278" r:id="rId26"/>
    <p:sldId id="287" r:id="rId27"/>
    <p:sldId id="277" r:id="rId28"/>
    <p:sldId id="260" r:id="rId29"/>
    <p:sldId id="283" r:id="rId30"/>
    <p:sldId id="275" r:id="rId31"/>
    <p:sldId id="271" r:id="rId32"/>
    <p:sldId id="282" r:id="rId33"/>
    <p:sldId id="281" r:id="rId34"/>
    <p:sldId id="269" r:id="rId35"/>
    <p:sldId id="266" r:id="rId36"/>
    <p:sldId id="257" r:id="rId37"/>
    <p:sldId id="285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5DC-E35A-4A37-BC25-89AF85FFC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C555-EA0E-42E2-82C6-544A6A6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6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5DC-E35A-4A37-BC25-89AF85FFC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C555-EA0E-42E2-82C6-544A6A6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2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5DC-E35A-4A37-BC25-89AF85FFC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C555-EA0E-42E2-82C6-544A6A6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0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5DC-E35A-4A37-BC25-89AF85FFC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C555-EA0E-42E2-82C6-544A6A6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5DC-E35A-4A37-BC25-89AF85FFC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C555-EA0E-42E2-82C6-544A6A6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5DC-E35A-4A37-BC25-89AF85FFC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C555-EA0E-42E2-82C6-544A6A6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7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5DC-E35A-4A37-BC25-89AF85FFC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C555-EA0E-42E2-82C6-544A6A6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5DC-E35A-4A37-BC25-89AF85FFC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C555-EA0E-42E2-82C6-544A6A6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5DC-E35A-4A37-BC25-89AF85FFC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C555-EA0E-42E2-82C6-544A6A6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5DC-E35A-4A37-BC25-89AF85FFC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C555-EA0E-42E2-82C6-544A6A6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5DC-E35A-4A37-BC25-89AF85FFC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C555-EA0E-42E2-82C6-544A6A6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05DC-E35A-4A37-BC25-89AF85FFC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C555-EA0E-42E2-82C6-544A6A6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Karimot Afolabi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3241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Naomi Estrada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4740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Hillary Foster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704601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Gaeta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01488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Hamer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32301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Sarah Hieber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86709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 James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68984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Meerea Kang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29652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Katrina Keleher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48012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Jason Keyes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38866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Noelle Lore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70428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Claudia Arends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10717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Nicole Manteufel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89632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McClusky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44343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(Kale) McConathy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335227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 Meyers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114688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Connor Murphy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594101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Diane Nelson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84115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 Marie Njie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427082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 Ojala-Barbour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54591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Phillip Pearson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544733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Mara Rae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78657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 (Jackson) Axley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4701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Jeremy Richtmyre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176830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Gina Smith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087913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Gavin Tiemeyer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245118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Bella (Isabella) Timmons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406463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Bethany Shepler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211822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Brian Stewart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079202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Megan Tuttle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134189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Tyson (Stanley) West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619157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pictured: </a:t>
            </a:r>
          </a:p>
          <a:p>
            <a:pPr lvl="1"/>
            <a:r>
              <a:rPr lang="en-US" dirty="0" smtClean="0"/>
              <a:t>Katie (Katherine) Allowatt</a:t>
            </a:r>
          </a:p>
          <a:p>
            <a:pPr lvl="1"/>
            <a:r>
              <a:rPr lang="en-US" dirty="0" smtClean="0"/>
              <a:t>Tiffany Bachtel</a:t>
            </a:r>
          </a:p>
          <a:p>
            <a:pPr lvl="1"/>
            <a:r>
              <a:rPr lang="en-US" dirty="0" smtClean="0"/>
              <a:t>Santiago Gonzalez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8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Baus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60505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Kristin Caley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7530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Robyn Cloughley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12421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Jesse Dotson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2323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Jessica Doyle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97882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Diana Esperanza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06323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99</Words>
  <Application>Microsoft Office PowerPoint</Application>
  <PresentationFormat>Widescreen</PresentationFormat>
  <Paragraphs>41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Karimot Afolabi</vt:lpstr>
      <vt:lpstr>Claudia Arends</vt:lpstr>
      <vt:lpstr>Jack (Jackson) Axley</vt:lpstr>
      <vt:lpstr>Christopher Baus</vt:lpstr>
      <vt:lpstr>Kristin Caley</vt:lpstr>
      <vt:lpstr>Robyn Cloughley</vt:lpstr>
      <vt:lpstr>Jesse Dotson</vt:lpstr>
      <vt:lpstr>Jessica Doyle</vt:lpstr>
      <vt:lpstr>Diana Esperanza</vt:lpstr>
      <vt:lpstr>Naomi Estrada</vt:lpstr>
      <vt:lpstr>Hillary Foster</vt:lpstr>
      <vt:lpstr>Alma Gaeta</vt:lpstr>
      <vt:lpstr>Matthew Hamer</vt:lpstr>
      <vt:lpstr>Sarah Hieber</vt:lpstr>
      <vt:lpstr>Alex James</vt:lpstr>
      <vt:lpstr>Meerea Kang</vt:lpstr>
      <vt:lpstr>Katrina Keleher</vt:lpstr>
      <vt:lpstr>Jason Keyes</vt:lpstr>
      <vt:lpstr>Noelle Lore</vt:lpstr>
      <vt:lpstr>Nicole Manteufel</vt:lpstr>
      <vt:lpstr>Paris McClusky</vt:lpstr>
      <vt:lpstr>Albert (Kale) McConathy</vt:lpstr>
      <vt:lpstr>Jacob Meyers</vt:lpstr>
      <vt:lpstr>Connor Murphy</vt:lpstr>
      <vt:lpstr>Diane Nelson</vt:lpstr>
      <vt:lpstr>Mam Marie Njie</vt:lpstr>
      <vt:lpstr>Reed Ojala-Barbour</vt:lpstr>
      <vt:lpstr>Phillip Pearson</vt:lpstr>
      <vt:lpstr>Mara Rae</vt:lpstr>
      <vt:lpstr>Jeremy Richtmyre</vt:lpstr>
      <vt:lpstr>Gina Smith</vt:lpstr>
      <vt:lpstr>Gavin Tiemeyer</vt:lpstr>
      <vt:lpstr>Bella (Isabella) Timmons</vt:lpstr>
      <vt:lpstr>Bethany Shepler</vt:lpstr>
      <vt:lpstr>Brian Stewart</vt:lpstr>
      <vt:lpstr>Megan Tuttle</vt:lpstr>
      <vt:lpstr>Tyson (Stanley) West</vt:lpstr>
      <vt:lpstr>PowerPoint Presentation</vt:lpstr>
    </vt:vector>
  </TitlesOfParts>
  <Company>The Evergreen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Karimot Afolabi</dc:title>
  <dc:creator>Martin, Andrea (Staff)</dc:creator>
  <cp:lastModifiedBy>Martin, Andrea (Staff)</cp:lastModifiedBy>
  <cp:revision>5</cp:revision>
  <dcterms:created xsi:type="dcterms:W3CDTF">2017-09-27T19:28:20Z</dcterms:created>
  <dcterms:modified xsi:type="dcterms:W3CDTF">2017-09-27T19:50:23Z</dcterms:modified>
</cp:coreProperties>
</file>