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0" r:id="rId4"/>
    <p:sldId id="269" r:id="rId5"/>
    <p:sldId id="268" r:id="rId6"/>
    <p:sldId id="272" r:id="rId7"/>
    <p:sldId id="266" r:id="rId8"/>
    <p:sldId id="271" r:id="rId9"/>
    <p:sldId id="273" r:id="rId10"/>
    <p:sldId id="275" r:id="rId11"/>
    <p:sldId id="274" r:id="rId12"/>
    <p:sldId id="279" r:id="rId13"/>
    <p:sldId id="265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7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6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5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0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6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5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9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4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7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7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E892-3E52-4CCB-B579-40D823768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233A-1296-4580-9261-BBDBE459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9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m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s.evergreen.edu/cas/login?service=https://my.evergreen.edu/reports/homepag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catalog/2015-16/mes/index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90" y="609600"/>
            <a:ext cx="6400800" cy="35052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tx1"/>
                </a:solidFill>
              </a:rPr>
              <a:t>WELCOME!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148" y="2112948"/>
            <a:ext cx="3754452" cy="37544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2362200"/>
            <a:ext cx="4114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MES New Student Orientation</a:t>
            </a:r>
          </a:p>
          <a:p>
            <a:r>
              <a:rPr lang="en-US" sz="3600" dirty="0" smtClean="0"/>
              <a:t>September </a:t>
            </a:r>
            <a:r>
              <a:rPr lang="en-US" sz="3600" dirty="0" smtClean="0"/>
              <a:t>17, 2018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54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4600" dirty="0" smtClean="0">
                <a:solidFill>
                  <a:schemeClr val="tx1"/>
                </a:solidFill>
                <a:latin typeface="+mj-lt"/>
              </a:rPr>
              <a:t>What to do if…</a:t>
            </a:r>
          </a:p>
          <a:p>
            <a:endParaRPr lang="en-US" sz="42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You need academic advising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Talk to faculty, Kevin, or </a:t>
            </a:r>
            <a:r>
              <a:rPr lang="en-US" dirty="0" smtClean="0">
                <a:solidFill>
                  <a:schemeClr val="tx1"/>
                </a:solidFill>
              </a:rPr>
              <a:t>Andrea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You have a question about an MES policy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Talk </a:t>
            </a:r>
            <a:r>
              <a:rPr lang="en-US" dirty="0" smtClean="0">
                <a:solidFill>
                  <a:schemeClr val="tx1"/>
                </a:solidFill>
              </a:rPr>
              <a:t>to Andrea or Kevin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You want to transfer a course into MES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Talk to </a:t>
            </a:r>
            <a:r>
              <a:rPr lang="en-US" dirty="0" smtClean="0">
                <a:solidFill>
                  <a:schemeClr val="tx1"/>
                </a:solidFill>
              </a:rPr>
              <a:t>Kevin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You can’t find the answer in the handbook or you get a confusing answer from a campus office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Talk to </a:t>
            </a:r>
            <a:r>
              <a:rPr lang="en-US" dirty="0" smtClean="0">
                <a:solidFill>
                  <a:schemeClr val="tx1"/>
                </a:solidFill>
              </a:rPr>
              <a:t>Andrea</a:t>
            </a:r>
            <a:endParaRPr lang="en-US" dirty="0">
              <a:solidFill>
                <a:schemeClr val="tx1"/>
              </a:solidFill>
            </a:endParaRP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Communication from MES</a:t>
            </a:r>
          </a:p>
          <a:p>
            <a:pPr algn="l"/>
            <a:r>
              <a:rPr lang="en-US" altLang="en-US" dirty="0">
                <a:hlinkClick r:id="rId3"/>
              </a:rPr>
              <a:t>Subscribe to MES Weekly</a:t>
            </a:r>
            <a:endParaRPr lang="en-US" altLang="en-US" dirty="0"/>
          </a:p>
          <a:p>
            <a:pPr lvl="1" algn="l"/>
            <a:r>
              <a:rPr lang="en-US" altLang="en-US" sz="3000" dirty="0">
                <a:solidFill>
                  <a:schemeClr val="tx1"/>
                </a:solidFill>
              </a:rPr>
              <a:t>Internships</a:t>
            </a:r>
          </a:p>
          <a:p>
            <a:pPr lvl="1" algn="l"/>
            <a:r>
              <a:rPr lang="en-US" altLang="en-US" sz="3000" dirty="0">
                <a:solidFill>
                  <a:schemeClr val="tx1"/>
                </a:solidFill>
              </a:rPr>
              <a:t>Jobs</a:t>
            </a:r>
          </a:p>
          <a:p>
            <a:pPr lvl="1" algn="l"/>
            <a:r>
              <a:rPr lang="en-US" altLang="en-US" sz="3000" dirty="0" smtClean="0">
                <a:solidFill>
                  <a:schemeClr val="tx1"/>
                </a:solidFill>
              </a:rPr>
              <a:t>Conferences and Events</a:t>
            </a:r>
            <a:endParaRPr lang="en-US" altLang="en-US" sz="3000" dirty="0">
              <a:solidFill>
                <a:schemeClr val="tx1"/>
              </a:solidFill>
            </a:endParaRPr>
          </a:p>
          <a:p>
            <a:pPr algn="l"/>
            <a:r>
              <a:rPr lang="en-US" altLang="en-US" dirty="0">
                <a:solidFill>
                  <a:schemeClr val="tx1"/>
                </a:solidFill>
              </a:rPr>
              <a:t>Regular emails - PLEASE READ!</a:t>
            </a:r>
          </a:p>
          <a:p>
            <a:pPr algn="l"/>
            <a:r>
              <a:rPr lang="en-US" altLang="en-US" dirty="0">
                <a:solidFill>
                  <a:schemeClr val="tx1"/>
                </a:solidFill>
              </a:rPr>
              <a:t>Core classes</a:t>
            </a:r>
          </a:p>
          <a:p>
            <a:pPr algn="l"/>
            <a:r>
              <a:rPr lang="en-US" altLang="en-US" dirty="0">
                <a:solidFill>
                  <a:schemeClr val="tx1"/>
                </a:solidFill>
              </a:rPr>
              <a:t>MESA – student rep at </a:t>
            </a:r>
            <a:r>
              <a:rPr lang="en-US" altLang="en-US" dirty="0" err="1">
                <a:solidFill>
                  <a:schemeClr val="tx1"/>
                </a:solidFill>
              </a:rPr>
              <a:t>fac</a:t>
            </a:r>
            <a:r>
              <a:rPr lang="en-US" altLang="en-US" dirty="0">
                <a:solidFill>
                  <a:schemeClr val="tx1"/>
                </a:solidFill>
              </a:rPr>
              <a:t> meetings</a:t>
            </a:r>
          </a:p>
          <a:p>
            <a:pPr algn="l"/>
            <a:r>
              <a:rPr lang="en-US" altLang="en-US" dirty="0">
                <a:solidFill>
                  <a:schemeClr val="tx1"/>
                </a:solidFill>
              </a:rPr>
              <a:t>mes-students@lists.evergreen.edu</a:t>
            </a:r>
          </a:p>
          <a:p>
            <a:pPr lvl="1" algn="l"/>
            <a:endParaRPr lang="en-US" dirty="0">
              <a:latin typeface="Bookman Old Style" panose="02050604050505020204" pitchFamily="18" charset="0"/>
            </a:endParaRP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4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groups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Sitka spruce (13-14 each group)</a:t>
            </a:r>
          </a:p>
          <a:p>
            <a:r>
              <a:rPr lang="en-US" dirty="0" smtClean="0"/>
              <a:t>Wester red cedar</a:t>
            </a:r>
          </a:p>
          <a:p>
            <a:r>
              <a:rPr lang="en-US" dirty="0" smtClean="0"/>
              <a:t>Douglas fir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0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81400" y="167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Communications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6600" y="167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Capitol Land Trust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81400" y="167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Don’t forget! Evergreen events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breaker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3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82296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MES Information</a:t>
            </a:r>
          </a:p>
          <a:p>
            <a:pPr algn="l"/>
            <a:r>
              <a:rPr lang="en-US" altLang="en-US" dirty="0">
                <a:solidFill>
                  <a:schemeClr val="tx1"/>
                </a:solidFill>
              </a:rPr>
              <a:t>MES Handbook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Everything you need to know about MES!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Your responsibility to review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We hold you to these policies</a:t>
            </a:r>
          </a:p>
          <a:p>
            <a:pPr algn="l"/>
            <a:r>
              <a:rPr lang="en-US" altLang="en-US" dirty="0">
                <a:hlinkClick r:id="rId3"/>
              </a:rPr>
              <a:t>MES Website</a:t>
            </a:r>
            <a:endParaRPr lang="en-US" altLang="en-US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Course schedule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Jobs/internships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Scholarships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Faculty/Staff/Office directory</a:t>
            </a:r>
          </a:p>
          <a:p>
            <a:pPr algn="l"/>
            <a:r>
              <a:rPr lang="en-US" altLang="en-US" dirty="0">
                <a:hlinkClick r:id="rId4"/>
              </a:rPr>
              <a:t>my.evergreen.edu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1534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3900" dirty="0">
                <a:solidFill>
                  <a:schemeClr val="tx1"/>
                </a:solidFill>
                <a:latin typeface="+mj-lt"/>
              </a:rPr>
              <a:t>MES Degree = 72 </a:t>
            </a:r>
            <a:r>
              <a:rPr lang="en-US" altLang="en-US" sz="3900" dirty="0" smtClean="0">
                <a:solidFill>
                  <a:schemeClr val="tx1"/>
                </a:solidFill>
                <a:latin typeface="+mj-lt"/>
              </a:rPr>
              <a:t>credits</a:t>
            </a:r>
          </a:p>
          <a:p>
            <a:pPr algn="l"/>
            <a:r>
              <a:rPr lang="en-US" altLang="en-US" sz="2800" dirty="0" smtClean="0">
                <a:solidFill>
                  <a:schemeClr val="tx1"/>
                </a:solidFill>
              </a:rPr>
              <a:t>32 from </a:t>
            </a:r>
            <a:r>
              <a:rPr lang="en-US" altLang="en-US" sz="2800" dirty="0">
                <a:solidFill>
                  <a:schemeClr val="tx1"/>
                </a:solidFill>
              </a:rPr>
              <a:t>Core classes (Tue/Thu)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3 classes first year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1 class Fall of final year</a:t>
            </a:r>
          </a:p>
          <a:p>
            <a:pPr algn="l"/>
            <a:r>
              <a:rPr lang="en-US" altLang="en-US" sz="2800" dirty="0" smtClean="0">
                <a:solidFill>
                  <a:schemeClr val="tx1"/>
                </a:solidFill>
              </a:rPr>
              <a:t>24 from </a:t>
            </a:r>
            <a:r>
              <a:rPr lang="en-US" altLang="en-US" sz="2800" dirty="0">
                <a:solidFill>
                  <a:schemeClr val="tx1"/>
                </a:solidFill>
              </a:rPr>
              <a:t>Electives (8 must be MES electives)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8 internship/contract credits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8 MPA (4-credit only) credits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8 transfer credits (including special)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Summer courses</a:t>
            </a:r>
          </a:p>
          <a:p>
            <a:pPr algn="l"/>
            <a:r>
              <a:rPr lang="en-US" altLang="en-US" sz="2800" dirty="0" smtClean="0">
                <a:solidFill>
                  <a:schemeClr val="tx1"/>
                </a:solidFill>
              </a:rPr>
              <a:t>16 from Thesis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Winter and spring quarter of final year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4600" dirty="0">
                <a:solidFill>
                  <a:schemeClr val="tx1"/>
                </a:solidFill>
                <a:latin typeface="+mj-lt"/>
              </a:rPr>
              <a:t>Things to Know </a:t>
            </a:r>
            <a:r>
              <a:rPr lang="en-US" altLang="en-US" sz="4600" dirty="0" smtClean="0">
                <a:solidFill>
                  <a:schemeClr val="tx1"/>
                </a:solidFill>
                <a:latin typeface="+mj-lt"/>
              </a:rPr>
              <a:t>Now</a:t>
            </a:r>
          </a:p>
          <a:p>
            <a:endParaRPr lang="en-US" altLang="en-US" sz="3600" dirty="0" smtClean="0">
              <a:latin typeface="+mj-lt"/>
            </a:endParaRPr>
          </a:p>
          <a:p>
            <a:pPr algn="l"/>
            <a:r>
              <a:rPr lang="en-US" altLang="en-US" sz="3100" dirty="0">
                <a:solidFill>
                  <a:schemeClr val="tx1"/>
                </a:solidFill>
              </a:rPr>
              <a:t>12 credits/quarter maximum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3100" dirty="0">
                <a:solidFill>
                  <a:schemeClr val="tx1"/>
                </a:solidFill>
              </a:rPr>
              <a:t>This means one elective and one core</a:t>
            </a:r>
          </a:p>
          <a:p>
            <a:pPr algn="l"/>
            <a:r>
              <a:rPr lang="en-US" altLang="en-US" sz="3100" dirty="0">
                <a:solidFill>
                  <a:schemeClr val="tx1"/>
                </a:solidFill>
              </a:rPr>
              <a:t>Waitlists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3100" dirty="0">
                <a:solidFill>
                  <a:schemeClr val="tx1"/>
                </a:solidFill>
              </a:rPr>
              <a:t>Contact faculty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3100" dirty="0">
                <a:solidFill>
                  <a:schemeClr val="tx1"/>
                </a:solidFill>
              </a:rPr>
              <a:t>Please drop classes or waitlists you are no longer interested in</a:t>
            </a:r>
          </a:p>
          <a:p>
            <a:pPr algn="l"/>
            <a:r>
              <a:rPr lang="en-US" altLang="en-US" sz="3100" dirty="0">
                <a:solidFill>
                  <a:schemeClr val="tx1"/>
                </a:solidFill>
              </a:rPr>
              <a:t>Deadlines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3100" dirty="0">
                <a:solidFill>
                  <a:schemeClr val="tx1"/>
                </a:solidFill>
              </a:rPr>
              <a:t>Register and pay </a:t>
            </a:r>
            <a:r>
              <a:rPr lang="en-US" altLang="en-US" sz="3100" dirty="0" smtClean="0">
                <a:solidFill>
                  <a:schemeClr val="tx1"/>
                </a:solidFill>
              </a:rPr>
              <a:t>by September </a:t>
            </a:r>
            <a:r>
              <a:rPr lang="en-US" altLang="en-US" sz="3100" dirty="0" smtClean="0">
                <a:solidFill>
                  <a:schemeClr val="tx1"/>
                </a:solidFill>
              </a:rPr>
              <a:t>28</a:t>
            </a:r>
            <a:endParaRPr lang="en-US" altLang="en-US" sz="3100" dirty="0">
              <a:solidFill>
                <a:schemeClr val="tx1"/>
              </a:solidFill>
            </a:endParaRPr>
          </a:p>
          <a:p>
            <a:pPr algn="l"/>
            <a:r>
              <a:rPr lang="en-US" altLang="en-US" sz="3100" dirty="0">
                <a:hlinkClick r:id="rId3"/>
              </a:rPr>
              <a:t>Course Catalog</a:t>
            </a:r>
            <a:endParaRPr lang="en-US" altLang="en-US" sz="31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3100" dirty="0">
                <a:solidFill>
                  <a:schemeClr val="tx1"/>
                </a:solidFill>
              </a:rPr>
              <a:t>Has class location and books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4200" dirty="0" smtClean="0">
                <a:solidFill>
                  <a:schemeClr val="tx1"/>
                </a:solidFill>
                <a:latin typeface="+mj-lt"/>
              </a:rPr>
              <a:t>Registration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Waitlists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Freeze 4pm Fri of week before quarter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Ask faculty to overenroll or wait and see if you get in due to people dropping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Deadlines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Online – 4pm Fri of week before quarter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Week 1 – faculty override required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Add/drop by 4pm Friday of Week 1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Immunizations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Turn into Registration or Health Center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Will have hold on account W quarter if not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5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sz="4200" dirty="0">
                <a:solidFill>
                  <a:schemeClr val="tx1"/>
                </a:solidFill>
                <a:latin typeface="+mj-lt"/>
              </a:rPr>
              <a:t>Financial </a:t>
            </a:r>
            <a:r>
              <a:rPr lang="en-US" sz="4200" dirty="0" smtClean="0">
                <a:solidFill>
                  <a:schemeClr val="tx1"/>
                </a:solidFill>
                <a:latin typeface="+mj-lt"/>
              </a:rPr>
              <a:t>Aid</a:t>
            </a:r>
          </a:p>
          <a:p>
            <a:endParaRPr lang="en-US" sz="42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Check </a:t>
            </a:r>
            <a:r>
              <a:rPr lang="en-US" dirty="0" err="1">
                <a:solidFill>
                  <a:schemeClr val="tx1"/>
                </a:solidFill>
              </a:rPr>
              <a:t>my.evergreen</a:t>
            </a:r>
            <a:r>
              <a:rPr lang="en-US" dirty="0">
                <a:solidFill>
                  <a:schemeClr val="tx1"/>
                </a:solidFill>
              </a:rPr>
              <a:t> for total awards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Tell </a:t>
            </a:r>
            <a:r>
              <a:rPr lang="en-US" dirty="0">
                <a:solidFill>
                  <a:schemeClr val="tx1"/>
                </a:solidFill>
              </a:rPr>
              <a:t>Financial Aid office if taking more or less than 8 credits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request increase in loans for: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Travel (more than 30 mi RT)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Family care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Computer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academic expenses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apply for loans at any time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Can </a:t>
            </a:r>
            <a:r>
              <a:rPr lang="en-US" dirty="0">
                <a:solidFill>
                  <a:schemeClr val="tx1"/>
                </a:solidFill>
              </a:rPr>
              <a:t>accept or reject loans at any time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- Excess </a:t>
            </a:r>
            <a:r>
              <a:rPr lang="en-US" dirty="0">
                <a:solidFill>
                  <a:schemeClr val="tx1"/>
                </a:solidFill>
              </a:rPr>
              <a:t>checks sent out Day 1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9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+mj-lt"/>
              </a:rPr>
              <a:t>Other 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Aid</a:t>
            </a:r>
          </a:p>
          <a:p>
            <a:endParaRPr lang="en-US" sz="3600" dirty="0" smtClean="0">
              <a:solidFill>
                <a:schemeClr val="tx1"/>
              </a:solidFill>
              <a:latin typeface="+mj-lt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 smtClean="0">
                <a:solidFill>
                  <a:schemeClr val="tx1"/>
                </a:solidFill>
              </a:rPr>
              <a:t>Outside </a:t>
            </a:r>
            <a:r>
              <a:rPr lang="en-US" sz="2600" dirty="0">
                <a:solidFill>
                  <a:schemeClr val="tx1"/>
                </a:solidFill>
              </a:rPr>
              <a:t>scholarships – will email out and </a:t>
            </a:r>
            <a:r>
              <a:rPr lang="en-US" sz="2600" dirty="0" smtClean="0">
                <a:solidFill>
                  <a:schemeClr val="tx1"/>
                </a:solidFill>
              </a:rPr>
              <a:t>online</a:t>
            </a:r>
          </a:p>
          <a:p>
            <a:pPr marL="457200" indent="-457200" algn="l">
              <a:buFontTx/>
              <a:buChar char="-"/>
            </a:pPr>
            <a:r>
              <a:rPr lang="en-US" sz="2600" dirty="0" smtClean="0">
                <a:solidFill>
                  <a:schemeClr val="tx1"/>
                </a:solidFill>
              </a:rPr>
              <a:t>February 1: deadline for FAFSA and MES-specific scholarships for 2018-19</a:t>
            </a:r>
            <a:endParaRPr lang="en-US" sz="2600" dirty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-    MESA </a:t>
            </a:r>
            <a:r>
              <a:rPr lang="en-US" sz="2600" dirty="0">
                <a:solidFill>
                  <a:schemeClr val="tx1"/>
                </a:solidFill>
              </a:rPr>
              <a:t>professional development </a:t>
            </a:r>
            <a:r>
              <a:rPr lang="en-US" sz="2600" dirty="0" smtClean="0">
                <a:solidFill>
                  <a:schemeClr val="tx1"/>
                </a:solidFill>
              </a:rPr>
              <a:t>funding (PDF)</a:t>
            </a:r>
            <a:endParaRPr lang="en-US" sz="2600" dirty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-    Research grants</a:t>
            </a:r>
            <a:endParaRPr lang="en-US" sz="2600" dirty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-    Emergency </a:t>
            </a:r>
            <a:r>
              <a:rPr lang="en-US" sz="2600" dirty="0">
                <a:solidFill>
                  <a:schemeClr val="tx1"/>
                </a:solidFill>
              </a:rPr>
              <a:t>loans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-    Payment </a:t>
            </a:r>
            <a:r>
              <a:rPr lang="en-US" sz="2600" dirty="0">
                <a:solidFill>
                  <a:schemeClr val="tx1"/>
                </a:solidFill>
              </a:rPr>
              <a:t>plan – pay per month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sz="5600" dirty="0" smtClean="0">
                <a:solidFill>
                  <a:schemeClr val="tx1"/>
                </a:solidFill>
                <a:latin typeface="+mj-lt"/>
              </a:rPr>
              <a:t>What to do if…</a:t>
            </a:r>
          </a:p>
          <a:p>
            <a:endParaRPr lang="en-US" sz="42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3400" b="1" dirty="0" smtClean="0">
                <a:solidFill>
                  <a:schemeClr val="tx1"/>
                </a:solidFill>
              </a:rPr>
              <a:t>- Online </a:t>
            </a:r>
            <a:r>
              <a:rPr lang="en-US" sz="3400" b="1" dirty="0">
                <a:solidFill>
                  <a:schemeClr val="tx1"/>
                </a:solidFill>
              </a:rPr>
              <a:t>registration isn’t working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Contact Registration &amp; Records</a:t>
            </a:r>
          </a:p>
          <a:p>
            <a:pPr algn="l"/>
            <a:r>
              <a:rPr lang="en-US" sz="3400" dirty="0" smtClean="0">
                <a:solidFill>
                  <a:schemeClr val="tx1"/>
                </a:solidFill>
              </a:rPr>
              <a:t>- </a:t>
            </a:r>
            <a:r>
              <a:rPr lang="en-US" sz="3400" b="1" dirty="0" smtClean="0">
                <a:solidFill>
                  <a:schemeClr val="tx1"/>
                </a:solidFill>
              </a:rPr>
              <a:t>You </a:t>
            </a:r>
            <a:r>
              <a:rPr lang="en-US" sz="3400" b="1" dirty="0">
                <a:solidFill>
                  <a:schemeClr val="tx1"/>
                </a:solidFill>
              </a:rPr>
              <a:t>didn’t get your financial aid check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Contact Financial Aid</a:t>
            </a:r>
          </a:p>
          <a:p>
            <a:pPr algn="l"/>
            <a:r>
              <a:rPr lang="en-US" sz="3400" dirty="0" smtClean="0">
                <a:solidFill>
                  <a:schemeClr val="tx1"/>
                </a:solidFill>
              </a:rPr>
              <a:t>- </a:t>
            </a:r>
            <a:r>
              <a:rPr lang="en-US" sz="3400" b="1" dirty="0" smtClean="0">
                <a:solidFill>
                  <a:schemeClr val="tx1"/>
                </a:solidFill>
              </a:rPr>
              <a:t>You </a:t>
            </a:r>
            <a:r>
              <a:rPr lang="en-US" sz="3400" b="1" dirty="0">
                <a:solidFill>
                  <a:schemeClr val="tx1"/>
                </a:solidFill>
              </a:rPr>
              <a:t>need a book list or class location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Review online catalog</a:t>
            </a:r>
          </a:p>
          <a:p>
            <a:pPr algn="l"/>
            <a:r>
              <a:rPr lang="en-US" sz="3400" b="1" dirty="0" smtClean="0">
                <a:solidFill>
                  <a:schemeClr val="tx1"/>
                </a:solidFill>
              </a:rPr>
              <a:t>- You </a:t>
            </a:r>
            <a:r>
              <a:rPr lang="en-US" sz="3400" b="1" dirty="0">
                <a:solidFill>
                  <a:schemeClr val="tx1"/>
                </a:solidFill>
              </a:rPr>
              <a:t>need to find an email address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Use global address book in webmail</a:t>
            </a:r>
          </a:p>
          <a:p>
            <a:pPr algn="l"/>
            <a:r>
              <a:rPr lang="en-US" sz="3400" b="1" dirty="0" smtClean="0">
                <a:solidFill>
                  <a:schemeClr val="tx1"/>
                </a:solidFill>
              </a:rPr>
              <a:t>- You </a:t>
            </a:r>
            <a:r>
              <a:rPr lang="en-US" sz="3400" b="1" dirty="0">
                <a:solidFill>
                  <a:schemeClr val="tx1"/>
                </a:solidFill>
              </a:rPr>
              <a:t>want to sign up for an internship</a:t>
            </a:r>
          </a:p>
          <a:p>
            <a:pPr lvl="1" algn="l"/>
            <a:r>
              <a:rPr lang="en-US" sz="3400" dirty="0" smtClean="0">
                <a:solidFill>
                  <a:schemeClr val="tx1"/>
                </a:solidFill>
              </a:rPr>
              <a:t>- Review </a:t>
            </a:r>
            <a:r>
              <a:rPr lang="en-US" sz="3400" dirty="0">
                <a:solidFill>
                  <a:schemeClr val="tx1"/>
                </a:solidFill>
              </a:rPr>
              <a:t>your handbook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500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Bookman Old Style</vt:lpstr>
      <vt:lpstr>Calibri</vt:lpstr>
      <vt:lpstr>Office Theme</vt:lpstr>
      <vt:lpstr>PowerPoint Presentation</vt:lpstr>
      <vt:lpstr>Ice breaker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Tour groups slide</vt:lpstr>
      <vt:lpstr>PowerPoint Presentation</vt:lpstr>
      <vt:lpstr>PowerPoint Presentation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Azar, Averi (Staff)</dc:creator>
  <cp:lastModifiedBy>Martin, Andrea</cp:lastModifiedBy>
  <cp:revision>16</cp:revision>
  <dcterms:created xsi:type="dcterms:W3CDTF">2017-08-01T22:15:06Z</dcterms:created>
  <dcterms:modified xsi:type="dcterms:W3CDTF">2018-09-11T18:23:58Z</dcterms:modified>
</cp:coreProperties>
</file>