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8129-0222-4623-9E2E-2A29F3F5DCA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F39D-2646-470E-8ABB-4DB226258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6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8129-0222-4623-9E2E-2A29F3F5DCA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F39D-2646-470E-8ABB-4DB226258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1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8129-0222-4623-9E2E-2A29F3F5DCA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F39D-2646-470E-8ABB-4DB226258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6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8129-0222-4623-9E2E-2A29F3F5DCA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F39D-2646-470E-8ABB-4DB226258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1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8129-0222-4623-9E2E-2A29F3F5DCA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F39D-2646-470E-8ABB-4DB226258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09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8129-0222-4623-9E2E-2A29F3F5DCA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F39D-2646-470E-8ABB-4DB226258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1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8129-0222-4623-9E2E-2A29F3F5DCA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F39D-2646-470E-8ABB-4DB226258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3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8129-0222-4623-9E2E-2A29F3F5DCA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F39D-2646-470E-8ABB-4DB226258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74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8129-0222-4623-9E2E-2A29F3F5DCA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F39D-2646-470E-8ABB-4DB226258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09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8129-0222-4623-9E2E-2A29F3F5DCA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F39D-2646-470E-8ABB-4DB226258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54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8129-0222-4623-9E2E-2A29F3F5DCA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F39D-2646-470E-8ABB-4DB226258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3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78129-0222-4623-9E2E-2A29F3F5DCA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3F39D-2646-470E-8ABB-4DB226258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33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2" y="1"/>
            <a:ext cx="9143999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609600"/>
            <a:ext cx="82296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sz="4200" dirty="0">
                <a:latin typeface="+mj-lt"/>
              </a:rPr>
              <a:t>Financial </a:t>
            </a:r>
            <a:r>
              <a:rPr lang="en-US" sz="4200" dirty="0">
                <a:latin typeface="+mj-lt"/>
              </a:rPr>
              <a:t>Aid</a:t>
            </a:r>
          </a:p>
          <a:p>
            <a:endParaRPr lang="en-US" sz="4200" dirty="0">
              <a:latin typeface="+mj-lt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 Check </a:t>
            </a:r>
            <a:r>
              <a:rPr lang="en-US" dirty="0" err="1">
                <a:solidFill>
                  <a:schemeClr val="tx1"/>
                </a:solidFill>
              </a:rPr>
              <a:t>my.evergreen</a:t>
            </a:r>
            <a:r>
              <a:rPr lang="en-US" dirty="0">
                <a:solidFill>
                  <a:schemeClr val="tx1"/>
                </a:solidFill>
              </a:rPr>
              <a:t> for total awards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 Tell </a:t>
            </a:r>
            <a:r>
              <a:rPr lang="en-US" dirty="0">
                <a:solidFill>
                  <a:schemeClr val="tx1"/>
                </a:solidFill>
              </a:rPr>
              <a:t>Financial Aid office if taking more or less than 8 credits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 Can </a:t>
            </a:r>
            <a:r>
              <a:rPr lang="en-US" dirty="0">
                <a:solidFill>
                  <a:schemeClr val="tx1"/>
                </a:solidFill>
              </a:rPr>
              <a:t>request increase in loans for: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Travel (more than 30 mi RT)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Family care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Computer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Additional academic expenses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 Can </a:t>
            </a:r>
            <a:r>
              <a:rPr lang="en-US" dirty="0">
                <a:solidFill>
                  <a:schemeClr val="tx1"/>
                </a:solidFill>
              </a:rPr>
              <a:t>apply for loans at any time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 Can </a:t>
            </a:r>
            <a:r>
              <a:rPr lang="en-US" dirty="0">
                <a:solidFill>
                  <a:schemeClr val="tx1"/>
                </a:solidFill>
              </a:rPr>
              <a:t>accept or reject loans at any time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 Excess </a:t>
            </a:r>
            <a:r>
              <a:rPr lang="en-US" dirty="0">
                <a:solidFill>
                  <a:schemeClr val="tx1"/>
                </a:solidFill>
              </a:rPr>
              <a:t>checks sent out Day 1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5921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Andrea (Staff)</dc:creator>
  <cp:lastModifiedBy>Martin, Andrea (Staff)</cp:lastModifiedBy>
  <cp:revision>1</cp:revision>
  <dcterms:created xsi:type="dcterms:W3CDTF">2017-09-18T18:50:25Z</dcterms:created>
  <dcterms:modified xsi:type="dcterms:W3CDTF">2017-09-18T18:50:45Z</dcterms:modified>
</cp:coreProperties>
</file>