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03" d="100"/>
          <a:sy n="103" d="100"/>
        </p:scale>
        <p:origin x="15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4111294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3645674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D08F7B2-1453-44F0-89A8-9DD9E2D5445E}"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174124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74553CE-9888-4220-979F-92C75D4A354B}"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2154348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74553CE-9888-4220-979F-92C75D4A354B}"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D08F7B2-1453-44F0-89A8-9DD9E2D5445E}"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75000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974553CE-9888-4220-979F-92C75D4A354B}"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3571201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876525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2901078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16865938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4553CE-9888-4220-979F-92C75D4A354B}" type="datetimeFigureOut">
              <a:rPr lang="en-US" smtClean="0"/>
              <a:t>8/4/2017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1697867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4553CE-9888-4220-979F-92C75D4A354B}"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2758911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4553CE-9888-4220-979F-92C75D4A354B}" type="datetimeFigureOut">
              <a:rPr lang="en-US" smtClean="0"/>
              <a:t>8/4/2017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1492505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74553CE-9888-4220-979F-92C75D4A354B}" type="datetimeFigureOut">
              <a:rPr lang="en-US" smtClean="0"/>
              <a:t>8/4/2017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49232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553CE-9888-4220-979F-92C75D4A354B}" type="datetimeFigureOut">
              <a:rPr lang="en-US" smtClean="0"/>
              <a:t>8/4/2017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3036483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4553CE-9888-4220-979F-92C75D4A354B}"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3943747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4553CE-9888-4220-979F-92C75D4A354B}" type="datetimeFigureOut">
              <a:rPr lang="en-US" smtClean="0"/>
              <a:t>8/4/2017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D08F7B2-1453-44F0-89A8-9DD9E2D5445E}" type="slidenum">
              <a:rPr lang="en-US" smtClean="0"/>
              <a:t>‹#›</a:t>
            </a:fld>
            <a:endParaRPr lang="en-US"/>
          </a:p>
        </p:txBody>
      </p:sp>
    </p:spTree>
    <p:extLst>
      <p:ext uri="{BB962C8B-B14F-4D97-AF65-F5344CB8AC3E}">
        <p14:creationId xmlns:p14="http://schemas.microsoft.com/office/powerpoint/2010/main" val="3773855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74553CE-9888-4220-979F-92C75D4A354B}" type="datetimeFigureOut">
              <a:rPr lang="en-US" smtClean="0"/>
              <a:t>8/4/2017</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D08F7B2-1453-44F0-89A8-9DD9E2D5445E}" type="slidenum">
              <a:rPr lang="en-US" smtClean="0"/>
              <a:t>‹#›</a:t>
            </a:fld>
            <a:endParaRPr lang="en-US"/>
          </a:p>
        </p:txBody>
      </p:sp>
    </p:spTree>
    <p:extLst>
      <p:ext uri="{BB962C8B-B14F-4D97-AF65-F5344CB8AC3E}">
        <p14:creationId xmlns:p14="http://schemas.microsoft.com/office/powerpoint/2010/main" val="1909512435"/>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artina@evergreen.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58481" y="382976"/>
            <a:ext cx="9144000" cy="5840541"/>
          </a:xfrm>
        </p:spPr>
        <p:txBody>
          <a:bodyPr>
            <a:normAutofit/>
          </a:bodyPr>
          <a:lstStyle/>
          <a:p>
            <a:r>
              <a:rPr lang="en-US" sz="2400" b="1" u="sng" dirty="0"/>
              <a:t>Join MES and Capitol Land Trust to </a:t>
            </a:r>
            <a:r>
              <a:rPr lang="en-US" sz="2400" b="1" u="sng" dirty="0" smtClean="0"/>
              <a:t>Support Public Lands</a:t>
            </a:r>
            <a:r>
              <a:rPr lang="en-US" sz="2400" b="1" u="sng" dirty="0"/>
              <a:t>! </a:t>
            </a:r>
            <a:endParaRPr lang="en-US" sz="2400" dirty="0"/>
          </a:p>
          <a:p>
            <a:pPr algn="l"/>
            <a:endParaRPr lang="en-US" dirty="0" smtClean="0"/>
          </a:p>
          <a:p>
            <a:pPr algn="l"/>
            <a:r>
              <a:rPr lang="en-US" dirty="0" smtClean="0"/>
              <a:t>Get </a:t>
            </a:r>
            <a:r>
              <a:rPr lang="en-US" dirty="0"/>
              <a:t>fall quarter off to a great start by spending a few hours giving back to a local land trust. Meet new and returning MES students, and a few alumni, too! </a:t>
            </a:r>
          </a:p>
          <a:p>
            <a:pPr algn="l"/>
            <a:r>
              <a:rPr lang="en-US" b="1" dirty="0"/>
              <a:t>When</a:t>
            </a:r>
            <a:r>
              <a:rPr lang="en-US" dirty="0"/>
              <a:t>: </a:t>
            </a:r>
            <a:r>
              <a:rPr lang="en-US" dirty="0" smtClean="0"/>
              <a:t>Saturday, Sept</a:t>
            </a:r>
            <a:r>
              <a:rPr lang="en-US" dirty="0"/>
              <a:t>. 23 10am – 2pm</a:t>
            </a:r>
          </a:p>
          <a:p>
            <a:pPr algn="l"/>
            <a:r>
              <a:rPr lang="en-US" b="1" dirty="0"/>
              <a:t>What</a:t>
            </a:r>
            <a:r>
              <a:rPr lang="en-US" dirty="0"/>
              <a:t>: As part of Capitol Land Trust’s new Inspiring Kids Preserve we are restoring over 20 acres of shoreline on Henderson Inlet creating habitat for salmon, wildlife and a place for our community to connect with nature. Come out and learn about this exciting project and help Capitol Land Trust prepare the site for fall planting by removing invasive plants, and spreading mulch as part of a new restoration technique to create “forest islands”!</a:t>
            </a:r>
          </a:p>
          <a:p>
            <a:pPr algn="l"/>
            <a:r>
              <a:rPr lang="en-US" b="1" dirty="0"/>
              <a:t>Where</a:t>
            </a:r>
            <a:r>
              <a:rPr lang="en-US" dirty="0"/>
              <a:t>: Harmony Farms Preserve (more details to come). </a:t>
            </a:r>
            <a:r>
              <a:rPr lang="en-US" b="1" dirty="0"/>
              <a:t>Plan to meet at Evergreen’s C Lot at 9:30am to carpool.</a:t>
            </a:r>
            <a:endParaRPr lang="en-US" dirty="0"/>
          </a:p>
          <a:p>
            <a:pPr algn="l"/>
            <a:r>
              <a:rPr lang="en-US" b="1" dirty="0"/>
              <a:t>Bring</a:t>
            </a:r>
            <a:r>
              <a:rPr lang="en-US" dirty="0"/>
              <a:t>: Water and lunch, weather-appropriate clothes including LONG PANTS, closed toe shoes, work/gardening gloves, and a backpack to carry it all in.</a:t>
            </a:r>
          </a:p>
          <a:p>
            <a:pPr algn="l"/>
            <a:r>
              <a:rPr lang="en-US" b="1" dirty="0"/>
              <a:t>And</a:t>
            </a:r>
            <a:r>
              <a:rPr lang="en-US" dirty="0"/>
              <a:t>: Email Andrea at </a:t>
            </a:r>
            <a:r>
              <a:rPr lang="en-US" u="sng" dirty="0">
                <a:hlinkClick r:id="rId2"/>
              </a:rPr>
              <a:t>martina@evergreen.edu</a:t>
            </a:r>
            <a:r>
              <a:rPr lang="en-US" dirty="0"/>
              <a:t> by September 12 to RSVP.  </a:t>
            </a:r>
          </a:p>
          <a:p>
            <a:endParaRPr lang="en-US" dirty="0"/>
          </a:p>
        </p:txBody>
      </p:sp>
    </p:spTree>
    <p:extLst>
      <p:ext uri="{BB962C8B-B14F-4D97-AF65-F5344CB8AC3E}">
        <p14:creationId xmlns:p14="http://schemas.microsoft.com/office/powerpoint/2010/main" val="310419790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2</TotalTime>
  <Words>199</Words>
  <Application>Microsoft Office PowerPoint</Application>
  <PresentationFormat>Widescreen</PresentationFormat>
  <Paragraphs>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Wingdings 3</vt:lpstr>
      <vt:lpstr>Wisp</vt:lpstr>
      <vt:lpstr>PowerPoint Presentation</vt:lpstr>
    </vt:vector>
  </TitlesOfParts>
  <Company>The Evergreen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Andrea (Staff)</dc:creator>
  <cp:lastModifiedBy>Martin, Andrea (Staff)</cp:lastModifiedBy>
  <cp:revision>1</cp:revision>
  <dcterms:created xsi:type="dcterms:W3CDTF">2017-08-04T22:37:41Z</dcterms:created>
  <dcterms:modified xsi:type="dcterms:W3CDTF">2017-08-04T22:40:11Z</dcterms:modified>
</cp:coreProperties>
</file>