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57" r:id="rId4"/>
    <p:sldId id="261" r:id="rId5"/>
    <p:sldId id="278" r:id="rId6"/>
    <p:sldId id="262" r:id="rId7"/>
    <p:sldId id="259" r:id="rId8"/>
    <p:sldId id="271" r:id="rId9"/>
    <p:sldId id="280" r:id="rId10"/>
    <p:sldId id="260" r:id="rId11"/>
    <p:sldId id="264" r:id="rId12"/>
    <p:sldId id="281" r:id="rId13"/>
    <p:sldId id="282" r:id="rId14"/>
    <p:sldId id="283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AD7DAB0-EE13-4872-B1AD-8684A61C57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89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25D63ED8-23D2-4D42-8EA4-988F612983B7}" type="slidenum">
              <a:rPr lang="en-US" altLang="en-US" smtClean="0">
                <a:latin typeface="Arial" charset="0"/>
              </a:rPr>
              <a:pPr eaLnBrk="1" hangingPunct="1"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-turn in last sheet at end of orientation</a:t>
            </a:r>
          </a:p>
          <a:p>
            <a:pPr eaLnBrk="1" hangingPunct="1"/>
            <a:r>
              <a:rPr lang="en-US" altLang="en-US" smtClean="0"/>
              <a:t>-your responsibility to review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454DA98F-7EDA-4511-9A8E-A701D1280146}" type="slidenum">
              <a:rPr lang="en-US" altLang="en-US" smtClean="0">
                <a:latin typeface="Arial" charset="0"/>
              </a:rPr>
              <a:pPr eaLnBrk="1" hangingPunct="1"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3363521C-B11C-4D39-94E8-ED8E258F0D4D}" type="slidenum">
              <a:rPr lang="en-US" altLang="en-US" smtClean="0">
                <a:latin typeface="Arial" charset="0"/>
              </a:rPr>
              <a:pPr eaLnBrk="1" hangingPunct="1"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hangingPunct="1"/>
            <a:fld id="{07C31318-2772-4072-9D24-5B43EE1ADD43}" type="slidenum">
              <a:rPr lang="en-US" altLang="en-US" smtClean="0">
                <a:latin typeface="Arial" charset="0"/>
              </a:rPr>
              <a:pPr eaLnBrk="1" hangingPunct="1"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Part time is typically 9 quarters or 3 years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Instagram</a:t>
            </a:r>
            <a:r>
              <a:rPr lang="en-US" baseline="0" dirty="0" smtClean="0"/>
              <a:t> login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EvergreenMES</a:t>
            </a:r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D7DAB0-EE13-4872-B1AD-8684A61C57F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5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5C3E-7EA6-4FDF-BDA7-9353AE681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2D25-EDA5-4ECE-B197-28FC9DF95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67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3975-E670-4CCA-B279-1205773F6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9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64BCB-41F0-43A4-9893-AED2A08C53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8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50FF1-BD45-4A24-911F-0A3EB1CFF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70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5BBFF-98D0-4425-91A1-C4FC37060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8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03532-D667-4466-BD9C-14FFE9A732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8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56372-52FA-4F5C-B6C6-0312F6E775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70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5F19D-2CAC-4AD2-8E4E-2F466F55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64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5D1A3-77FE-4E98-B81F-B03C05CA5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88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9BE44-698C-40FA-B543-2B6A07926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358A6A1-1E27-4FE1-A623-F0AA2F602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m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ergreen.edu/catalog/2014-15/mes/index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evergreen.edu/mesweekly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38200" y="0"/>
            <a:ext cx="7772400" cy="6477000"/>
          </a:xfrm>
        </p:spPr>
        <p:txBody>
          <a:bodyPr/>
          <a:lstStyle/>
          <a:p>
            <a:pPr eaLnBrk="1" hangingPunct="1"/>
            <a:r>
              <a:rPr lang="en-US" altLang="en-US" sz="9600" smtClean="0">
                <a:latin typeface="Bookman Old Style" pitchFamily="18" charset="0"/>
              </a:rPr>
              <a:t>Welcome MES Students!!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MES Advising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When you have a question: 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Handbook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MES website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Check your Evergreen email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Registration &amp; Records website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my.evergreen.edu 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Contact Gail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You’re Invited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Welcome Back Reception</a:t>
            </a:r>
          </a:p>
          <a:p>
            <a:pPr lvl="1" eaLnBrk="1" hangingPunct="1"/>
            <a:r>
              <a:rPr lang="en-US" altLang="en-US" dirty="0" smtClean="0"/>
              <a:t>Tue, September 30, 5-5:45</a:t>
            </a:r>
          </a:p>
          <a:p>
            <a:pPr lvl="1" eaLnBrk="1" hangingPunct="1"/>
            <a:r>
              <a:rPr lang="en-US" altLang="en-US" dirty="0" smtClean="0"/>
              <a:t>Grad Student Lounge, Lab 1, Rm 3023</a:t>
            </a:r>
          </a:p>
          <a:p>
            <a:pPr lvl="1" eaLnBrk="1" hangingPunct="1"/>
            <a:r>
              <a:rPr lang="en-US" altLang="en-US" dirty="0" smtClean="0"/>
              <a:t>MES provides the beverages</a:t>
            </a:r>
          </a:p>
          <a:p>
            <a:pPr lvl="1" eaLnBrk="1" hangingPunct="1"/>
            <a:r>
              <a:rPr lang="en-US" altLang="en-US" dirty="0" smtClean="0"/>
              <a:t>Students, bring an “after school snack”, your own plate, cup, napkin, and silverware!</a:t>
            </a:r>
            <a:endParaRPr lang="en-US" altLang="en-US" dirty="0"/>
          </a:p>
          <a:p>
            <a:pPr eaLnBrk="1" hangingPunct="1"/>
            <a:r>
              <a:rPr lang="en-US" altLang="en-US" dirty="0" smtClean="0"/>
              <a:t>Mt. Rainier Hike (</a:t>
            </a:r>
            <a:r>
              <a:rPr lang="en-US" altLang="en-US" smtClean="0"/>
              <a:t>Pinnacle Saddle)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Saturday, October 4</a:t>
            </a:r>
          </a:p>
          <a:p>
            <a:pPr lvl="1" eaLnBrk="1" hangingPunct="1"/>
            <a:r>
              <a:rPr lang="en-US" altLang="en-US" dirty="0" smtClean="0"/>
              <a:t>Check email for details!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Intros – Day 2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Name</a:t>
            </a:r>
          </a:p>
          <a:p>
            <a:r>
              <a:rPr lang="en-US" altLang="en-US" smtClean="0"/>
              <a:t>What elective you are taking (if you’re taking one)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Who are you?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altLang="en-US" smtClean="0"/>
              <a:t>I live in:</a:t>
            </a:r>
          </a:p>
          <a:p>
            <a:pPr lvl="1"/>
            <a:r>
              <a:rPr lang="en-US" altLang="en-US" smtClean="0"/>
              <a:t>Olympia</a:t>
            </a:r>
          </a:p>
          <a:p>
            <a:pPr lvl="1"/>
            <a:r>
              <a:rPr lang="en-US" altLang="en-US" smtClean="0"/>
              <a:t>Tumwater</a:t>
            </a:r>
          </a:p>
          <a:p>
            <a:pPr lvl="1"/>
            <a:r>
              <a:rPr lang="en-US" altLang="en-US" smtClean="0"/>
              <a:t>Lacey</a:t>
            </a:r>
          </a:p>
          <a:p>
            <a:pPr lvl="1"/>
            <a:r>
              <a:rPr lang="en-US" altLang="en-US" smtClean="0"/>
              <a:t>Elsewhere in Thurston County</a:t>
            </a:r>
          </a:p>
          <a:p>
            <a:pPr lvl="1"/>
            <a:r>
              <a:rPr lang="en-US" altLang="en-US" smtClean="0"/>
              <a:t>Tacoma area</a:t>
            </a:r>
          </a:p>
          <a:p>
            <a:pPr lvl="1"/>
            <a:r>
              <a:rPr lang="en-US" altLang="en-US" smtClean="0"/>
              <a:t>Seattle area</a:t>
            </a:r>
          </a:p>
          <a:p>
            <a:pPr lvl="1"/>
            <a:r>
              <a:rPr lang="en-US" altLang="en-US" smtClean="0"/>
              <a:t>Outside Thurston County (but not Seattle or Tacoma)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Are You?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Decade you graduated from high school</a:t>
            </a:r>
          </a:p>
          <a:p>
            <a:pPr lvl="1" eaLnBrk="1" hangingPunct="1"/>
            <a:r>
              <a:rPr lang="en-US" altLang="en-US" smtClean="0"/>
              <a:t>60s</a:t>
            </a:r>
          </a:p>
          <a:p>
            <a:pPr lvl="1" eaLnBrk="1" hangingPunct="1"/>
            <a:r>
              <a:rPr lang="en-US" altLang="en-US" smtClean="0"/>
              <a:t>70s</a:t>
            </a:r>
          </a:p>
          <a:p>
            <a:pPr lvl="1" eaLnBrk="1" hangingPunct="1"/>
            <a:r>
              <a:rPr lang="en-US" altLang="en-US" smtClean="0"/>
              <a:t>80s</a:t>
            </a:r>
          </a:p>
          <a:p>
            <a:pPr lvl="1" eaLnBrk="1" hangingPunct="1"/>
            <a:r>
              <a:rPr lang="en-US" altLang="en-US" smtClean="0"/>
              <a:t>90s</a:t>
            </a:r>
          </a:p>
          <a:p>
            <a:pPr lvl="1" eaLnBrk="1" hangingPunct="1"/>
            <a:r>
              <a:rPr lang="en-US" altLang="en-US" smtClean="0"/>
              <a:t>00s</a:t>
            </a:r>
          </a:p>
          <a:p>
            <a:pPr lvl="1" eaLnBrk="1" hangingPunct="1"/>
            <a:r>
              <a:rPr lang="en-US" altLang="en-US" smtClean="0"/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are you?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 was born in this time zone:</a:t>
            </a:r>
          </a:p>
          <a:p>
            <a:pPr lvl="1" eaLnBrk="1" hangingPunct="1"/>
            <a:r>
              <a:rPr lang="en-US" altLang="en-US" smtClean="0"/>
              <a:t>Pacific</a:t>
            </a:r>
          </a:p>
          <a:p>
            <a:pPr lvl="1" eaLnBrk="1" hangingPunct="1"/>
            <a:r>
              <a:rPr lang="en-US" altLang="en-US" smtClean="0"/>
              <a:t>Mountain</a:t>
            </a:r>
          </a:p>
          <a:p>
            <a:pPr lvl="1" eaLnBrk="1" hangingPunct="1"/>
            <a:r>
              <a:rPr lang="en-US" altLang="en-US" smtClean="0"/>
              <a:t>Central</a:t>
            </a:r>
          </a:p>
          <a:p>
            <a:pPr lvl="1" eaLnBrk="1" hangingPunct="1"/>
            <a:r>
              <a:rPr lang="en-US" altLang="en-US" smtClean="0"/>
              <a:t>Eastern</a:t>
            </a:r>
          </a:p>
          <a:p>
            <a:pPr lvl="1" eaLnBrk="1" hangingPunct="1"/>
            <a:r>
              <a:rPr lang="en-US" altLang="en-US" smtClean="0"/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are you?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altLang="en-US" smtClean="0"/>
              <a:t>Preferred outdoor spot</a:t>
            </a:r>
          </a:p>
          <a:p>
            <a:pPr lvl="1" eaLnBrk="1" hangingPunct="1"/>
            <a:r>
              <a:rPr lang="en-US" altLang="en-US" smtClean="0"/>
              <a:t>Ocean/Beach</a:t>
            </a:r>
          </a:p>
          <a:p>
            <a:pPr lvl="1" eaLnBrk="1" hangingPunct="1"/>
            <a:r>
              <a:rPr lang="en-US" altLang="en-US" smtClean="0"/>
              <a:t>Mountains</a:t>
            </a:r>
          </a:p>
          <a:p>
            <a:pPr lvl="1" eaLnBrk="1" hangingPunct="1"/>
            <a:r>
              <a:rPr lang="en-US" altLang="en-US" smtClean="0"/>
              <a:t>Rivers</a:t>
            </a:r>
          </a:p>
          <a:p>
            <a:pPr lvl="1" eaLnBrk="1" hangingPunct="1"/>
            <a:r>
              <a:rPr lang="en-US" altLang="en-US" smtClean="0"/>
              <a:t>Lakes</a:t>
            </a:r>
          </a:p>
          <a:p>
            <a:pPr lvl="1" eaLnBrk="1" hangingPunct="1"/>
            <a:r>
              <a:rPr lang="en-US" altLang="en-US" smtClean="0"/>
              <a:t>Forest</a:t>
            </a:r>
          </a:p>
          <a:p>
            <a:pPr lvl="1" eaLnBrk="1" hangingPunct="1"/>
            <a:r>
              <a:rPr lang="en-US" altLang="en-US" smtClean="0"/>
              <a:t>Snow</a:t>
            </a:r>
          </a:p>
          <a:p>
            <a:pPr lvl="1" eaLnBrk="1" hangingPunct="1"/>
            <a:r>
              <a:rPr lang="en-US" altLang="en-US" smtClean="0"/>
              <a:t>Desert</a:t>
            </a:r>
          </a:p>
          <a:p>
            <a:pPr lvl="1" eaLnBrk="1" hangingPunct="1"/>
            <a:r>
              <a:rPr lang="en-US" altLang="en-US" smtClean="0"/>
              <a:t>None of the above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Who are you?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Favorite form of caffeine</a:t>
            </a:r>
          </a:p>
          <a:p>
            <a:pPr lvl="1" eaLnBrk="1" hangingPunct="1"/>
            <a:r>
              <a:rPr lang="en-US" altLang="en-US" smtClean="0"/>
              <a:t>Coffee</a:t>
            </a:r>
          </a:p>
          <a:p>
            <a:pPr lvl="1" eaLnBrk="1" hangingPunct="1"/>
            <a:r>
              <a:rPr lang="en-US" altLang="en-US" smtClean="0"/>
              <a:t>Tea</a:t>
            </a:r>
          </a:p>
          <a:p>
            <a:pPr lvl="1" eaLnBrk="1" hangingPunct="1"/>
            <a:r>
              <a:rPr lang="en-US" altLang="en-US" smtClean="0"/>
              <a:t>Chocolate</a:t>
            </a:r>
          </a:p>
          <a:p>
            <a:pPr lvl="1" eaLnBrk="1" hangingPunct="1"/>
            <a:r>
              <a:rPr lang="en-US" altLang="en-US" smtClean="0"/>
              <a:t>Pop (or soda for you non-Northwesterners)</a:t>
            </a:r>
          </a:p>
          <a:p>
            <a:pPr lvl="1" eaLnBrk="1" hangingPunct="1"/>
            <a:r>
              <a:rPr lang="en-US" altLang="en-US" smtClean="0"/>
              <a:t>Energy drink</a:t>
            </a:r>
          </a:p>
          <a:p>
            <a:pPr lvl="1" eaLnBrk="1" hangingPunct="1"/>
            <a:r>
              <a:rPr lang="en-US" altLang="en-US" smtClean="0"/>
              <a:t>None of the above or Nothing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Name</a:t>
            </a:r>
          </a:p>
          <a:p>
            <a:pPr eaLnBrk="1" hangingPunct="1"/>
            <a:r>
              <a:rPr lang="en-US" altLang="en-US" smtClean="0"/>
              <a:t>Moved from (if applicable)</a:t>
            </a:r>
          </a:p>
          <a:p>
            <a:pPr eaLnBrk="1" hangingPunct="1"/>
            <a:r>
              <a:rPr lang="en-US" altLang="en-US" smtClean="0"/>
              <a:t>Current city</a:t>
            </a:r>
          </a:p>
          <a:p>
            <a:pPr eaLnBrk="1" hangingPunct="1"/>
            <a:r>
              <a:rPr lang="en-US" altLang="en-US" smtClean="0"/>
              <a:t>Last degree</a:t>
            </a:r>
          </a:p>
          <a:p>
            <a:pPr eaLnBrk="1" hangingPunct="1"/>
            <a:r>
              <a:rPr lang="en-US" altLang="en-US" smtClean="0"/>
              <a:t>Most recent or current job</a:t>
            </a:r>
          </a:p>
          <a:p>
            <a:pPr eaLnBrk="1" hangingPunct="1"/>
            <a:r>
              <a:rPr lang="en-US" altLang="en-US" smtClean="0"/>
              <a:t>Environmental interests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MES information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MES Handbook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Everything you need to know about MES!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Your responsibility to review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We hold you to these policies</a:t>
            </a:r>
          </a:p>
          <a:p>
            <a:pPr eaLnBrk="1" hangingPunct="1"/>
            <a:r>
              <a:rPr lang="en-US" altLang="en-US" smtClean="0">
                <a:latin typeface="Bookman Old Style" pitchFamily="18" charset="0"/>
                <a:hlinkClick r:id="rId3"/>
              </a:rPr>
              <a:t>MES Website</a:t>
            </a:r>
            <a:endParaRPr lang="en-US" altLang="en-US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Course schedule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Jobs/internships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>
                <a:latin typeface="Bookman Old Style" pitchFamily="18" charset="0"/>
              </a:rPr>
              <a:t>MES Degree = 72 credits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562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latin typeface="Bookman Old Style" pitchFamily="18" charset="0"/>
              </a:rPr>
              <a:t>32 core classes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3 classes first year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1 class Fall of final year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Bookman Old Style" pitchFamily="18" charset="0"/>
              </a:rPr>
              <a:t>24 electives (8 must be MES electives)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8 internship/contract credits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8 MPA (4-credit only) credits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8 transfer credits (including special)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Summer courses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latin typeface="Bookman Old Style" pitchFamily="18" charset="0"/>
              </a:rPr>
              <a:t>16 thesis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Winter and spring quarter of final year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Things to Know Now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12 credits/quarter maximum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This means one elective and one core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Waitlists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Contact faculty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Please drop classes or waitlists you are no longer interested in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</a:rPr>
              <a:t>Deadlines</a:t>
            </a: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Register by October 3</a:t>
            </a:r>
          </a:p>
          <a:p>
            <a:pPr eaLnBrk="1" hangingPunct="1"/>
            <a:r>
              <a:rPr lang="en-US" altLang="en-US" sz="3400" dirty="0" smtClean="0">
                <a:latin typeface="Bookman Old Style" pitchFamily="18" charset="0"/>
                <a:hlinkClick r:id="rId3"/>
              </a:rPr>
              <a:t>Course Catalog</a:t>
            </a:r>
            <a:endParaRPr lang="en-US" altLang="en-US" sz="3400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sz="3000" dirty="0" smtClean="0">
                <a:latin typeface="Bookman Old Style" pitchFamily="18" charset="0"/>
              </a:rPr>
              <a:t>Has class location and books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More Degree Information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z="3000" b="1" smtClean="0">
                <a:latin typeface="Bookman Old Style" pitchFamily="18" charset="0"/>
              </a:rPr>
              <a:t>Full time:</a:t>
            </a:r>
            <a:r>
              <a:rPr lang="en-US" altLang="en-US" sz="3000" smtClean="0">
                <a:latin typeface="Bookman Old Style" pitchFamily="18" charset="0"/>
              </a:rPr>
              <a:t> 12 credits over 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smtClean="0">
                <a:latin typeface="Bookman Old Style" pitchFamily="18" charset="0"/>
              </a:rPr>
              <a:t>Part-time:</a:t>
            </a:r>
            <a:r>
              <a:rPr lang="en-US" altLang="en-US" sz="3000" smtClean="0">
                <a:latin typeface="Bookman Old Style" pitchFamily="18" charset="0"/>
              </a:rPr>
              <a:t> 8 credits or less up to 16 quarters</a:t>
            </a:r>
          </a:p>
          <a:p>
            <a:pPr lvl="1" eaLnBrk="1" hangingPunct="1">
              <a:buFontTx/>
              <a:buNone/>
            </a:pPr>
            <a:r>
              <a:rPr lang="en-US" altLang="en-US" sz="3000" b="1" smtClean="0">
                <a:latin typeface="Bookman Old Style" pitchFamily="18" charset="0"/>
              </a:rPr>
              <a:t>Candidacy:</a:t>
            </a:r>
            <a:r>
              <a:rPr lang="en-US" altLang="en-US" sz="3000" smtClean="0">
                <a:latin typeface="Bookman Old Style" pitchFamily="18" charset="0"/>
              </a:rPr>
              <a:t> write and present candidacy paper in second core class; review of academics to date</a:t>
            </a:r>
          </a:p>
          <a:p>
            <a:pPr lvl="1" eaLnBrk="1" hangingPunct="1">
              <a:buFontTx/>
              <a:buNone/>
            </a:pPr>
            <a:r>
              <a:rPr lang="en-US" altLang="en-US" sz="3000" b="1" smtClean="0">
                <a:latin typeface="Bookman Old Style" pitchFamily="18" charset="0"/>
              </a:rPr>
              <a:t>Duration:</a:t>
            </a:r>
            <a:r>
              <a:rPr lang="en-US" altLang="en-US" sz="3000" smtClean="0">
                <a:latin typeface="Bookman Old Style" pitchFamily="18" charset="0"/>
              </a:rPr>
              <a:t> Finish in 4 years</a:t>
            </a:r>
          </a:p>
          <a:p>
            <a:pPr lvl="1" eaLnBrk="1" hangingPunct="1">
              <a:buFontTx/>
              <a:buNone/>
            </a:pPr>
            <a:r>
              <a:rPr lang="en-US" altLang="en-US" sz="3000" b="1" smtClean="0">
                <a:latin typeface="Bookman Old Style" pitchFamily="18" charset="0"/>
              </a:rPr>
              <a:t>Thematic Areas:</a:t>
            </a:r>
            <a:r>
              <a:rPr lang="en-US" altLang="en-US" sz="3000" smtClean="0">
                <a:latin typeface="Bookman Old Style" pitchFamily="18" charset="0"/>
              </a:rPr>
              <a:t> Energy &amp; Climate Change; Sustainable Communities; Ecology</a:t>
            </a:r>
            <a:endParaRPr lang="en-US" alt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Handouts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Degree planning worksheet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Checklist to help you figure out what classes you need</a:t>
            </a:r>
          </a:p>
          <a:p>
            <a:pPr eaLnBrk="1" hangingPunct="1"/>
            <a:r>
              <a:rPr lang="en-US" altLang="en-US" smtClean="0">
                <a:latin typeface="Bookman Old Style" pitchFamily="18" charset="0"/>
              </a:rPr>
              <a:t>Sample schedules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In depth for full and part time</a:t>
            </a:r>
          </a:p>
          <a:p>
            <a:pPr lvl="1" eaLnBrk="1" hangingPunct="1"/>
            <a:r>
              <a:rPr lang="en-US" altLang="en-US" smtClean="0">
                <a:latin typeface="Bookman Old Style" pitchFamily="18" charset="0"/>
              </a:rPr>
              <a:t>Main requirement is to take core in sequence and to work on thesis after core and 12 elective credits are finished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Bookman Old Style" pitchFamily="18" charset="0"/>
              </a:rPr>
              <a:t>Communication from MES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Bookman Old Style" pitchFamily="18" charset="0"/>
                <a:hlinkClick r:id="rId2"/>
              </a:rPr>
              <a:t>Subscribe to MES Weekly</a:t>
            </a:r>
            <a:endParaRPr lang="en-US" altLang="en-US" dirty="0" smtClean="0">
              <a:latin typeface="Bookman Old Style" pitchFamily="18" charset="0"/>
            </a:endParaRP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Internships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Jobs</a:t>
            </a:r>
          </a:p>
          <a:p>
            <a:pPr lvl="1" eaLnBrk="1" hangingPunct="1"/>
            <a:r>
              <a:rPr lang="en-US" altLang="en-US" dirty="0" smtClean="0">
                <a:latin typeface="Bookman Old Style" pitchFamily="18" charset="0"/>
              </a:rPr>
              <a:t>Conferences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Regular emails - PLEASE READ!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Core classes</a:t>
            </a: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MESA – student rep at </a:t>
            </a:r>
            <a:r>
              <a:rPr lang="en-US" altLang="en-US" dirty="0" err="1" smtClean="0">
                <a:latin typeface="Bookman Old Style" pitchFamily="18" charset="0"/>
              </a:rPr>
              <a:t>fac</a:t>
            </a:r>
            <a:r>
              <a:rPr lang="en-US" altLang="en-US" dirty="0" smtClean="0">
                <a:latin typeface="Bookman Old Style" pitchFamily="18" charset="0"/>
              </a:rPr>
              <a:t> meetings</a:t>
            </a:r>
            <a:endParaRPr lang="en-US" altLang="en-US" dirty="0">
              <a:latin typeface="Bookman Old Style" pitchFamily="18" charset="0"/>
            </a:endParaRPr>
          </a:p>
          <a:p>
            <a:pPr eaLnBrk="1" hangingPunct="1"/>
            <a:r>
              <a:rPr lang="en-US" altLang="en-US" dirty="0" smtClean="0">
                <a:latin typeface="Bookman Old Style" pitchFamily="18" charset="0"/>
              </a:rPr>
              <a:t>mes-students@lists.evergreen.edu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S social media handout.docx - Microsoft Wor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25" t="21876" r="14272" b="7671"/>
          <a:stretch/>
        </p:blipFill>
        <p:spPr>
          <a:xfrm>
            <a:off x="498338" y="381000"/>
            <a:ext cx="8460632" cy="6019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0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</TotalTime>
  <Words>516</Words>
  <Application>Microsoft Office PowerPoint</Application>
  <PresentationFormat>On-screen Show (4:3)</PresentationFormat>
  <Paragraphs>132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Welcome MES Students!!</vt:lpstr>
      <vt:lpstr>Intros</vt:lpstr>
      <vt:lpstr>MES information</vt:lpstr>
      <vt:lpstr>MES Degree = 72 credits</vt:lpstr>
      <vt:lpstr>Things to Know Now</vt:lpstr>
      <vt:lpstr>More Degree Information</vt:lpstr>
      <vt:lpstr>Handouts</vt:lpstr>
      <vt:lpstr>Communication from MES</vt:lpstr>
      <vt:lpstr>PowerPoint Presentation</vt:lpstr>
      <vt:lpstr>MES Advising</vt:lpstr>
      <vt:lpstr>You’re Invited</vt:lpstr>
      <vt:lpstr>Intros – Day 2</vt:lpstr>
      <vt:lpstr>Who are you?</vt:lpstr>
      <vt:lpstr>Who Are You?</vt:lpstr>
      <vt:lpstr>Who are you?</vt:lpstr>
      <vt:lpstr>Who are you?</vt:lpstr>
      <vt:lpstr>Who are you?</vt:lpstr>
    </vt:vector>
  </TitlesOfParts>
  <Company>THE EVERGREEN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Orientation</dc:title>
  <dc:creator>Gail Wootan</dc:creator>
  <cp:lastModifiedBy>Wootan, Gail</cp:lastModifiedBy>
  <cp:revision>69</cp:revision>
  <dcterms:created xsi:type="dcterms:W3CDTF">2010-09-08T20:54:37Z</dcterms:created>
  <dcterms:modified xsi:type="dcterms:W3CDTF">2014-09-18T22:41:03Z</dcterms:modified>
</cp:coreProperties>
</file>