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292"/>
  </p:normalViewPr>
  <p:slideViewPr>
    <p:cSldViewPr snapToGrid="0" snapToObjects="1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1C76-F49E-F443-BD53-B8CB35831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C0FD4-044A-8942-A784-7C817B994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29D89-0C4B-9745-8324-28D93344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11B8-1BF1-0A47-BA4F-CB8F24A0739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30F80-9A3C-D246-BAC8-8B210972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97B42-F461-4641-B6C5-C43D14E8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4FCE-4708-D648-B129-4EDEFFA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7C40-1721-C24D-8B45-F86435C6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8AD97-8CD0-564A-BFE5-2D42382F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135DE-2922-F34D-9182-44C79294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11B8-1BF1-0A47-BA4F-CB8F24A0739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928B-031F-0848-9197-821A2232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51B0C-3DE3-E945-944D-779C405C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4FCE-4708-D648-B129-4EDEFFA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9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7E02F0-2F43-8243-9DE1-094DFB543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748B5-4475-9241-9B31-5E3C6775F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BC52-A39B-1A4F-99DC-FA7CC087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11B8-1BF1-0A47-BA4F-CB8F24A0739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34E19-A51F-BF44-AFC1-B441935C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70FCB-17D3-FE43-8C27-399EF4E2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4FCE-4708-D648-B129-4EDEFFA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1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B3ED-BBC3-7B44-8E3E-D16E461E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894EC-558F-8D42-B2D5-7777CBE71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D8622-9595-3643-A446-98BF2FF4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11B8-1BF1-0A47-BA4F-CB8F24A0739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FA2C-88A6-6B4B-A956-9086182E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2237D-4577-CC43-AF4D-3B3B7816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4FCE-4708-D648-B129-4EDEFFA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7D4F-19CB-A146-BAC0-3A7EDD71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90B30-8AA6-B643-B922-38C138CD0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50C99-8562-5A43-81EC-2F03B264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11B8-1BF1-0A47-BA4F-CB8F24A0739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EED02-08BB-BB48-9899-F1037BEA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6AC8A-14D4-0B4C-976D-5E7C1E6F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4FCE-4708-D648-B129-4EDEFFA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6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004B-3316-8C41-A40F-0596EB4B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1B5BC-2CD8-A84A-B7FF-9C04DC81B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71EC3-AA0C-E14F-A4BF-636BE072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E800B-8CAB-3C4F-AB62-440CC0C1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11B8-1BF1-0A47-BA4F-CB8F24A0739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1AD2D-4BAF-7B4F-9B10-245D5178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58BFC-B389-5449-A077-340297E9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4FCE-4708-D648-B129-4EDEFFA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8F51-A8B1-1A47-94DF-58BEB126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BD21C-C8FE-7444-B8D7-ED43E8211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D25B4-7D99-7E45-BCDB-87716326F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A41A8-FF83-1246-B955-C746BF032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A95369-49D2-9E45-9557-DF770C5A7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E6A47-C160-CF4D-A028-002221F9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11B8-1BF1-0A47-BA4F-CB8F24A0739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72263-EFEE-4549-B317-F29168F5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A3BE4-4F0F-054C-873D-A625FC99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4FCE-4708-D648-B129-4EDEFFA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4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4BAB-F49E-AE4B-B8DF-E1C26AEE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BFF80-16F4-8F41-A0DF-7301EA83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11B8-1BF1-0A47-BA4F-CB8F24A0739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382EB-F0BF-BC41-A80C-AAA25275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523BB-3051-7F44-A7DA-99517E84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4FCE-4708-D648-B129-4EDEFFA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7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359F0-8B09-804A-91E6-1C7A7359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11B8-1BF1-0A47-BA4F-CB8F24A0739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5BAFD-9927-AC40-811F-C6ABBB54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16E36-F418-A442-9A72-E462A459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4FCE-4708-D648-B129-4EDEFFA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2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FB3D-C324-9949-A258-8A3E10ED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9A19-B7AE-9B43-AE7C-00AEE8F66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65658-9D53-BD44-A93F-8A1581614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06942-7B1E-D647-9181-601A49A5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11B8-1BF1-0A47-BA4F-CB8F24A0739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E79D7-BE55-7F42-94A9-73434087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0A2B-455D-D644-9B00-70A63A9D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4FCE-4708-D648-B129-4EDEFFA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2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D792-DEE8-B940-A675-CDBAE2D1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8C200-F92C-F746-89D4-8C99E5222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7BE28-1A9B-0E4C-A1A8-9A8AEA06B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537F8-5232-8143-8DBB-5914ACB7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11B8-1BF1-0A47-BA4F-CB8F24A0739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61F9B-97CD-4643-B5B9-F596BEFC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49EBA-6706-7F41-8433-1DBB6FE7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4FCE-4708-D648-B129-4EDEFFA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3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55AF8-3200-2E47-9C45-1AB1ED4BF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A13C8-740B-774E-BDB9-01D07EEE4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CC714-386B-1140-A956-8157E772F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11B8-1BF1-0A47-BA4F-CB8F24A0739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7D440-99FA-F74D-9EC7-34F02DCE6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48364-2B9D-634C-9DBC-4D0816A5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4FCE-4708-D648-B129-4EDEFFA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5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6B78F-4B6D-AD49-9830-5294EF4D0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4AB112-D1BB-6245-AE7C-29DDFA7D3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60319">
            <a:off x="3612525" y="885702"/>
            <a:ext cx="7696200" cy="295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F89CA-81A4-DD42-A325-530CCE30570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25613" y="2262101"/>
            <a:ext cx="3626224" cy="3093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55173C-83AA-9645-9C8C-5FE6FD898E4F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743200" y="3377400"/>
            <a:ext cx="3268133" cy="3382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1D16E-D1A4-2148-834B-B16B95C4742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0786" y="3062569"/>
            <a:ext cx="4139072" cy="2578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613" y="239009"/>
            <a:ext cx="4902447" cy="931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0625" y="5983985"/>
            <a:ext cx="45720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7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Martin, Andrea</cp:lastModifiedBy>
  <cp:revision>9</cp:revision>
  <dcterms:created xsi:type="dcterms:W3CDTF">2020-01-17T21:31:51Z</dcterms:created>
  <dcterms:modified xsi:type="dcterms:W3CDTF">2020-01-17T23:40:43Z</dcterms:modified>
</cp:coreProperties>
</file>