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3" r:id="rId4"/>
    <p:sldId id="257" r:id="rId5"/>
    <p:sldId id="259" r:id="rId6"/>
    <p:sldId id="260" r:id="rId7"/>
    <p:sldId id="258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D280-0EE0-412E-8302-8ABC0AF59322}" type="datetimeFigureOut">
              <a:rPr lang="en-US" smtClean="0"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B5AD-6547-47F8-995B-F518FA3D4C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D280-0EE0-412E-8302-8ABC0AF59322}" type="datetimeFigureOut">
              <a:rPr lang="en-US" smtClean="0"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B5AD-6547-47F8-995B-F518FA3D4C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D280-0EE0-412E-8302-8ABC0AF59322}" type="datetimeFigureOut">
              <a:rPr lang="en-US" smtClean="0"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B5AD-6547-47F8-995B-F518FA3D4C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D280-0EE0-412E-8302-8ABC0AF59322}" type="datetimeFigureOut">
              <a:rPr lang="en-US" smtClean="0"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B5AD-6547-47F8-995B-F518FA3D4C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D280-0EE0-412E-8302-8ABC0AF59322}" type="datetimeFigureOut">
              <a:rPr lang="en-US" smtClean="0"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B5AD-6547-47F8-995B-F518FA3D4C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D280-0EE0-412E-8302-8ABC0AF59322}" type="datetimeFigureOut">
              <a:rPr lang="en-US" smtClean="0"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B5AD-6547-47F8-995B-F518FA3D4C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D280-0EE0-412E-8302-8ABC0AF59322}" type="datetimeFigureOut">
              <a:rPr lang="en-US" smtClean="0"/>
              <a:t>5/16/2019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B5AD-6547-47F8-995B-F518FA3D4C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D280-0EE0-412E-8302-8ABC0AF59322}" type="datetimeFigureOut">
              <a:rPr lang="en-US" smtClean="0"/>
              <a:t>5/16/2019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B5AD-6547-47F8-995B-F518FA3D4C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D280-0EE0-412E-8302-8ABC0AF59322}" type="datetimeFigureOut">
              <a:rPr lang="en-US" smtClean="0"/>
              <a:t>5/16/2019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B5AD-6547-47F8-995B-F518FA3D4C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D280-0EE0-412E-8302-8ABC0AF59322}" type="datetimeFigureOut">
              <a:rPr lang="en-US" smtClean="0"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B5AD-6547-47F8-995B-F518FA3D4C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D280-0EE0-412E-8302-8ABC0AF59322}" type="datetimeFigureOut">
              <a:rPr lang="en-US" smtClean="0"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B5AD-6547-47F8-995B-F518FA3D4C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9D280-0EE0-412E-8302-8ABC0AF59322}" type="datetimeFigureOut">
              <a:rPr lang="en-US" smtClean="0"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CB5AD-6547-47F8-995B-F518FA3D4C4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	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Résumé v. Cover Letter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Dos and Don’ts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Practice!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5181600"/>
            <a:ext cx="20002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985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 Letter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Personalized and highly tailored to the job description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Argues for how your skills are relevant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Expands on resume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Organized by skills, not chronological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Conveys enthusiasm and personality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5181600"/>
            <a:ext cx="20002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896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Résumé	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of your skills and experience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Follows logical format – generally chronological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Tailored to job description, but not overly personal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Detailed, but concise 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5181600"/>
            <a:ext cx="20002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36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Objective, personal statement, vague skills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 and tailored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language from job description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Words (“facilitating” v. “helped”)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on achievements when possible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Skills….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Quantify!!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5181600"/>
            <a:ext cx="2000250" cy="857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Formatting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consistent and clear formatting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White space is good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OR 2 pages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experience strategically for the job description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Format: PDF. Nearly always.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5181600"/>
            <a:ext cx="20002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43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Pitfalls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Gaps in Employment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“Irrelevant” job experience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Coursework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Conferences, speaking experiences, writing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References?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5181600"/>
            <a:ext cx="20002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592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en-US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Rachel </a:t>
            </a:r>
            <a:r>
              <a:rPr lang="en-US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Carson Forum </a:t>
            </a:r>
            <a:r>
              <a:rPr lang="en-US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Coordinator</a:t>
            </a:r>
            <a:endParaRPr lang="en-US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Evergreen State College, Olympia WA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Worked with group to plan Rachel Carson Forum event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up rooms for conference speakers and attendees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Worked with Evergreen staff to update event website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Helped advertise event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en-US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Rachel </a:t>
            </a:r>
            <a:r>
              <a:rPr lang="en-US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Carson Forum </a:t>
            </a:r>
            <a:r>
              <a:rPr lang="en-US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Coordinator</a:t>
            </a:r>
            <a:endParaRPr lang="en-US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Evergreen State College, Olympia WA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student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organizer of 30</a:t>
            </a:r>
            <a:r>
              <a:rPr lang="en-US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Rachel Carson Forum for more than 200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attendees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Facilitated all logistics, including event set up, speaker recruitment, and volunteer management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Collaborated with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Evergreen staff to provide accurate details on event website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Managed event promotion through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flyering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media, and in-person announcements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231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262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Agenda </vt:lpstr>
      <vt:lpstr>Cover Letter</vt:lpstr>
      <vt:lpstr>Résumé </vt:lpstr>
      <vt:lpstr>Content</vt:lpstr>
      <vt:lpstr>Formatting</vt:lpstr>
      <vt:lpstr>Potential Pitfalls</vt:lpstr>
      <vt:lpstr>Practice</vt:lpstr>
      <vt:lpstr>Practice</vt:lpstr>
    </vt:vector>
  </TitlesOfParts>
  <Company>The Evergreen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</dc:title>
  <dc:creator>wootang</dc:creator>
  <cp:lastModifiedBy>Martin, Andrea</cp:lastModifiedBy>
  <cp:revision>16</cp:revision>
  <dcterms:created xsi:type="dcterms:W3CDTF">2013-02-20T00:47:14Z</dcterms:created>
  <dcterms:modified xsi:type="dcterms:W3CDTF">2019-05-16T22:49:24Z</dcterms:modified>
</cp:coreProperties>
</file>