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0D6F-E419-462E-98A2-1950DEE9B525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476DB-8CAA-4F99-BA94-2C24ADEC7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0D6F-E419-462E-98A2-1950DEE9B525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476DB-8CAA-4F99-BA94-2C24ADEC7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0D6F-E419-462E-98A2-1950DEE9B525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476DB-8CAA-4F99-BA94-2C24ADEC7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0D6F-E419-462E-98A2-1950DEE9B525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476DB-8CAA-4F99-BA94-2C24ADEC7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0D6F-E419-462E-98A2-1950DEE9B525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476DB-8CAA-4F99-BA94-2C24ADEC7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0D6F-E419-462E-98A2-1950DEE9B525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476DB-8CAA-4F99-BA94-2C24ADEC7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0D6F-E419-462E-98A2-1950DEE9B525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476DB-8CAA-4F99-BA94-2C24ADEC7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0D6F-E419-462E-98A2-1950DEE9B525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476DB-8CAA-4F99-BA94-2C24ADEC7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0D6F-E419-462E-98A2-1950DEE9B525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476DB-8CAA-4F99-BA94-2C24ADEC7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0D6F-E419-462E-98A2-1950DEE9B525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476DB-8CAA-4F99-BA94-2C24ADEC7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0D6F-E419-462E-98A2-1950DEE9B525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476DB-8CAA-4F99-BA94-2C24ADEC7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A0D6F-E419-462E-98A2-1950DEE9B525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476DB-8CAA-4F99-BA94-2C24ADEC7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ergreen.edu/mes/resources.htm" TargetMode="External"/><Relationship Id="rId2" Type="http://schemas.openxmlformats.org/officeDocument/2006/relationships/hyperlink" Target="http://www.evergreen.edu/mes/jobs.htm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greendrinks.org/WA/Olympia" TargetMode="External"/><Relationship Id="rId4" Type="http://schemas.openxmlformats.org/officeDocument/2006/relationships/hyperlink" Target="http://ynpn.org/pugetsound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ckcollege.com/blog/2011/02/07/create-a-master-resume-for-easy-targeted-applications.html" TargetMode="External"/><Relationship Id="rId2" Type="http://schemas.openxmlformats.org/officeDocument/2006/relationships/hyperlink" Target="https://docs.google.com/document/d/1F-d0cUp1nJVyox9HsVCTkbJ_-9sYcy-3gezPqxS0NN8/ed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vergreen.edu/career/resume/verbs.htm" TargetMode="External"/><Relationship Id="rId5" Type="http://schemas.openxmlformats.org/officeDocument/2006/relationships/hyperlink" Target="http://www.businessinsider.com/heres-what-recruiters-look-at-during-the-6-seconds-they-spend-on-your-resume-2012-4?utm_source=twbutton&amp;utm_medium=social&amp;utm_campaign=careers" TargetMode="External"/><Relationship Id="rId4" Type="http://schemas.openxmlformats.org/officeDocument/2006/relationships/hyperlink" Target="http://www.evergreen.edu/career/resum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X-fowNL7DKpMrYUmVr_rX69YVQ6e1qiJ-oYLEAiTyg8/edit" TargetMode="External"/><Relationship Id="rId2" Type="http://schemas.openxmlformats.org/officeDocument/2006/relationships/hyperlink" Target="https://docs.google.com/document/d/1O3jJfBGOyOmVMgQBqMroUQBEIzYvXlcpP0HWb626CGY/edi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1"/>
            <a:ext cx="7772400" cy="1219200"/>
          </a:xfrm>
        </p:spPr>
        <p:txBody>
          <a:bodyPr/>
          <a:lstStyle/>
          <a:p>
            <a:r>
              <a:rPr lang="en-US" dirty="0" smtClean="0"/>
              <a:t>Job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6400800" cy="35814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>
                <a:hlinkClick r:id="rId2"/>
              </a:rPr>
              <a:t>M</a:t>
            </a:r>
            <a:r>
              <a:rPr lang="en-US" dirty="0" smtClean="0">
                <a:hlinkClick r:id="rId2"/>
              </a:rPr>
              <a:t>ES jobs page</a:t>
            </a: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hlinkClick r:id="rId3"/>
              </a:rPr>
              <a:t>Conferences</a:t>
            </a: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Networking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 smtClean="0">
                <a:hlinkClick r:id="rId4"/>
              </a:rPr>
              <a:t>YNPN</a:t>
            </a:r>
            <a:endParaRPr lang="en-US" dirty="0" smtClean="0"/>
          </a:p>
          <a:p>
            <a:pPr lvl="1" algn="l">
              <a:buFont typeface="Arial" pitchFamily="34" charset="0"/>
              <a:buChar char="•"/>
            </a:pPr>
            <a:r>
              <a:rPr lang="en-US" dirty="0" smtClean="0">
                <a:hlinkClick r:id="rId5"/>
              </a:rPr>
              <a:t>Green Drinks</a:t>
            </a: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National Associations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Resume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hlinkClick r:id="rId3"/>
              </a:rPr>
              <a:t>Master Resume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Functional, Chronological or CV? </a:t>
            </a:r>
            <a:endParaRPr lang="en-US" dirty="0" smtClean="0"/>
          </a:p>
          <a:p>
            <a:r>
              <a:rPr lang="en-US" dirty="0" smtClean="0"/>
              <a:t>Group Experiences Based on Job Description </a:t>
            </a:r>
            <a:endParaRPr lang="en-US" dirty="0" smtClean="0">
              <a:hlinkClick r:id="rId4"/>
            </a:endParaRPr>
          </a:p>
          <a:p>
            <a:r>
              <a:rPr lang="en-US" dirty="0" smtClean="0"/>
              <a:t>Gaps in Employment/Non-professional jobs</a:t>
            </a:r>
          </a:p>
          <a:p>
            <a:r>
              <a:rPr lang="en-US" dirty="0" smtClean="0"/>
              <a:t>What are they </a:t>
            </a:r>
            <a:r>
              <a:rPr lang="en-US" dirty="0" smtClean="0">
                <a:hlinkClick r:id="rId5"/>
              </a:rPr>
              <a:t>looking </a:t>
            </a:r>
            <a:r>
              <a:rPr lang="en-US" dirty="0" smtClean="0"/>
              <a:t>for?</a:t>
            </a:r>
          </a:p>
          <a:p>
            <a:r>
              <a:rPr lang="en-US" dirty="0" smtClean="0">
                <a:hlinkClick r:id="rId6"/>
              </a:rPr>
              <a:t>Action Words</a:t>
            </a:r>
            <a:endParaRPr lang="en-US" dirty="0" smtClean="0"/>
          </a:p>
          <a:p>
            <a:r>
              <a:rPr lang="en-US" dirty="0" smtClean="0"/>
              <a:t>Skills/Objective/Reference sections probably not necessary </a:t>
            </a:r>
          </a:p>
          <a:p>
            <a:r>
              <a:rPr lang="en-US" dirty="0" smtClean="0"/>
              <a:t>Quantify!!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i="1" dirty="0" err="1" smtClean="0"/>
              <a:t>TEDx</a:t>
            </a:r>
            <a:r>
              <a:rPr lang="en-US" i="1" dirty="0" smtClean="0"/>
              <a:t> Coordinator			2012-2013</a:t>
            </a:r>
          </a:p>
          <a:p>
            <a:pPr>
              <a:buNone/>
            </a:pPr>
            <a:r>
              <a:rPr lang="en-US" i="1" dirty="0" smtClean="0"/>
              <a:t>The Evergreen State College, Olympia WA</a:t>
            </a:r>
          </a:p>
          <a:p>
            <a:r>
              <a:rPr lang="en-US" dirty="0" smtClean="0"/>
              <a:t>Worked with group to plan </a:t>
            </a:r>
            <a:r>
              <a:rPr lang="en-US" dirty="0" err="1" smtClean="0"/>
              <a:t>TEDx</a:t>
            </a:r>
            <a:r>
              <a:rPr lang="en-US" dirty="0" smtClean="0"/>
              <a:t> event</a:t>
            </a:r>
          </a:p>
          <a:p>
            <a:r>
              <a:rPr lang="en-US" dirty="0" smtClean="0"/>
              <a:t>Set up rooms for conference speakers and attendees</a:t>
            </a:r>
          </a:p>
          <a:p>
            <a:r>
              <a:rPr lang="en-US" dirty="0" smtClean="0"/>
              <a:t>Responsible for managing </a:t>
            </a:r>
            <a:r>
              <a:rPr lang="en-US" dirty="0" err="1" smtClean="0"/>
              <a:t>TEDx</a:t>
            </a:r>
            <a:r>
              <a:rPr lang="en-US" dirty="0" smtClean="0"/>
              <a:t> website</a:t>
            </a:r>
          </a:p>
          <a:p>
            <a:r>
              <a:rPr lang="en-US" dirty="0" smtClean="0"/>
              <a:t>Helped advertise event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 Letter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buNone/>
            </a:pPr>
            <a:r>
              <a:rPr lang="en-US" u="sng" dirty="0" smtClean="0"/>
              <a:t>Paragraph 1</a:t>
            </a:r>
          </a:p>
          <a:p>
            <a:r>
              <a:rPr lang="en-US" dirty="0" smtClean="0"/>
              <a:t>How did you hear about it?</a:t>
            </a:r>
          </a:p>
          <a:p>
            <a:r>
              <a:rPr lang="en-US" dirty="0" smtClean="0"/>
              <a:t>Why are you applying?</a:t>
            </a:r>
          </a:p>
          <a:p>
            <a:r>
              <a:rPr lang="en-US" dirty="0" smtClean="0"/>
              <a:t>What do you bring to the job?</a:t>
            </a:r>
          </a:p>
          <a:p>
            <a:pPr>
              <a:buNone/>
            </a:pPr>
            <a:r>
              <a:rPr lang="en-US" u="sng" dirty="0" smtClean="0"/>
              <a:t>Middle Paragraphs</a:t>
            </a:r>
          </a:p>
          <a:p>
            <a:r>
              <a:rPr lang="en-US" dirty="0" smtClean="0"/>
              <a:t>Examples of how you meet position needs</a:t>
            </a:r>
          </a:p>
          <a:p>
            <a:pPr>
              <a:buNone/>
            </a:pPr>
            <a:r>
              <a:rPr lang="en-US" u="sng" dirty="0" smtClean="0"/>
              <a:t>Final Paragraph</a:t>
            </a:r>
            <a:endParaRPr lang="en-US" dirty="0" smtClean="0"/>
          </a:p>
          <a:p>
            <a:r>
              <a:rPr lang="en-US" dirty="0" smtClean="0"/>
              <a:t>Personality, reiteration of your skills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Before</a:t>
            </a:r>
          </a:p>
          <a:p>
            <a:r>
              <a:rPr lang="en-US" dirty="0" smtClean="0"/>
              <a:t>Research through contacts, news, website</a:t>
            </a:r>
          </a:p>
          <a:p>
            <a:r>
              <a:rPr lang="en-US" dirty="0" smtClean="0">
                <a:hlinkClick r:id="rId2"/>
              </a:rPr>
              <a:t>Prep for questions</a:t>
            </a:r>
            <a:endParaRPr lang="en-US" dirty="0" smtClean="0"/>
          </a:p>
          <a:p>
            <a:r>
              <a:rPr lang="en-US" dirty="0" smtClean="0"/>
              <a:t>Why this job?</a:t>
            </a:r>
          </a:p>
          <a:p>
            <a:r>
              <a:rPr lang="en-US" dirty="0" smtClean="0"/>
              <a:t>Know your strengths and weaknesses</a:t>
            </a:r>
          </a:p>
          <a:p>
            <a:r>
              <a:rPr lang="en-US" dirty="0" smtClean="0"/>
              <a:t>Stories for each job requirement</a:t>
            </a:r>
          </a:p>
          <a:p>
            <a:r>
              <a:rPr lang="en-US" dirty="0" smtClean="0">
                <a:hlinkClick r:id="rId3"/>
              </a:rPr>
              <a:t>Questions for them – get them talking!</a:t>
            </a:r>
            <a:endParaRPr lang="en-US" dirty="0" smtClean="0"/>
          </a:p>
          <a:p>
            <a:r>
              <a:rPr lang="en-US" dirty="0" smtClean="0"/>
              <a:t>Practice!  Watch for tics.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During</a:t>
            </a:r>
          </a:p>
          <a:p>
            <a:r>
              <a:rPr lang="en-US" dirty="0" smtClean="0"/>
              <a:t>Okay to ask them questions or to repeat the question</a:t>
            </a:r>
          </a:p>
          <a:p>
            <a:r>
              <a:rPr lang="en-US" dirty="0" smtClean="0"/>
              <a:t>Dress up!!</a:t>
            </a:r>
          </a:p>
          <a:p>
            <a:r>
              <a:rPr lang="en-US" dirty="0" smtClean="0"/>
              <a:t>Bring notepad with questions and for notes</a:t>
            </a:r>
          </a:p>
          <a:p>
            <a:pPr>
              <a:buNone/>
            </a:pPr>
            <a:r>
              <a:rPr lang="en-US" u="sng" dirty="0" smtClean="0"/>
              <a:t>After</a:t>
            </a:r>
          </a:p>
          <a:p>
            <a:r>
              <a:rPr lang="en-US" dirty="0" smtClean="0"/>
              <a:t>Thank you note – Recommend handwritten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295</TotalTime>
  <Words>162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Job Search</vt:lpstr>
      <vt:lpstr>Resume</vt:lpstr>
      <vt:lpstr>Practice</vt:lpstr>
      <vt:lpstr>Cover Letter</vt:lpstr>
      <vt:lpstr>Interviews</vt:lpstr>
      <vt:lpstr>Interviews (cont.)</vt:lpstr>
    </vt:vector>
  </TitlesOfParts>
  <Company>The Evergreen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Search</dc:title>
  <dc:creator>wootang</dc:creator>
  <cp:lastModifiedBy>Martin, Andrea</cp:lastModifiedBy>
  <cp:revision>11</cp:revision>
  <dcterms:created xsi:type="dcterms:W3CDTF">2012-05-22T23:41:43Z</dcterms:created>
  <dcterms:modified xsi:type="dcterms:W3CDTF">2019-05-16T00:29:39Z</dcterms:modified>
</cp:coreProperties>
</file>